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8" r:id="rId1"/>
  </p:sldMasterIdLst>
  <p:notesMasterIdLst>
    <p:notesMasterId r:id="rId38"/>
  </p:notesMasterIdLst>
  <p:sldIdLst>
    <p:sldId id="300" r:id="rId2"/>
    <p:sldId id="292" r:id="rId3"/>
    <p:sldId id="305" r:id="rId4"/>
    <p:sldId id="267" r:id="rId5"/>
    <p:sldId id="294" r:id="rId6"/>
    <p:sldId id="270" r:id="rId7"/>
    <p:sldId id="269" r:id="rId8"/>
    <p:sldId id="271" r:id="rId9"/>
    <p:sldId id="258" r:id="rId10"/>
    <p:sldId id="282" r:id="rId11"/>
    <p:sldId id="296" r:id="rId12"/>
    <p:sldId id="286" r:id="rId13"/>
    <p:sldId id="289" r:id="rId14"/>
    <p:sldId id="288" r:id="rId15"/>
    <p:sldId id="285" r:id="rId16"/>
    <p:sldId id="283" r:id="rId17"/>
    <p:sldId id="284" r:id="rId18"/>
    <p:sldId id="299" r:id="rId19"/>
    <p:sldId id="259" r:id="rId20"/>
    <p:sldId id="298" r:id="rId21"/>
    <p:sldId id="274" r:id="rId22"/>
    <p:sldId id="301" r:id="rId23"/>
    <p:sldId id="306" r:id="rId24"/>
    <p:sldId id="303" r:id="rId25"/>
    <p:sldId id="260" r:id="rId26"/>
    <p:sldId id="302" r:id="rId27"/>
    <p:sldId id="272" r:id="rId28"/>
    <p:sldId id="280" r:id="rId29"/>
    <p:sldId id="262" r:id="rId30"/>
    <p:sldId id="297" r:id="rId31"/>
    <p:sldId id="281" r:id="rId32"/>
    <p:sldId id="275" r:id="rId33"/>
    <p:sldId id="276" r:id="rId34"/>
    <p:sldId id="277" r:id="rId35"/>
    <p:sldId id="263" r:id="rId36"/>
    <p:sldId id="279" r:id="rId37"/>
  </p:sldIdLst>
  <p:sldSz cx="9144000" cy="6858000" type="screen4x3"/>
  <p:notesSz cx="7010400" cy="92964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6A0CC-B528-4E09-B8B6-B5E6FC51130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1418367-8EB1-4605-BBE0-CA9CD7D35080}" type="asst">
      <dgm:prSet phldrT="[Text]" custT="1"/>
      <dgm:spPr/>
      <dgm:t>
        <a:bodyPr/>
        <a:lstStyle/>
        <a:p>
          <a:r>
            <a:rPr lang="hr-HR" sz="1000" b="1" dirty="0" smtClean="0">
              <a:latin typeface="+mj-lt"/>
              <a:ea typeface="Tahoma" pitchFamily="34" charset="0"/>
              <a:cs typeface="Tahoma" pitchFamily="34" charset="0"/>
            </a:rPr>
            <a:t>OSOBA ODGOVORNA ZA SIGURNOSNU ZAŠTITU LUKE</a:t>
          </a:r>
          <a:endParaRPr lang="hr-HR" sz="1000" b="1" dirty="0">
            <a:latin typeface="+mj-lt"/>
            <a:ea typeface="Tahoma" pitchFamily="34" charset="0"/>
            <a:cs typeface="Tahoma" pitchFamily="34" charset="0"/>
          </a:endParaRPr>
        </a:p>
      </dgm:t>
    </dgm:pt>
    <dgm:pt modelId="{1405F4EF-EF10-479A-9404-5F092C1D4487}" type="parTrans" cxnId="{2C26BFEA-9776-44E1-9480-BB05CE5E414D}">
      <dgm:prSet/>
      <dgm:spPr/>
      <dgm:t>
        <a:bodyPr/>
        <a:lstStyle/>
        <a:p>
          <a:endParaRPr lang="hr-HR"/>
        </a:p>
      </dgm:t>
    </dgm:pt>
    <dgm:pt modelId="{AA289D64-E7E4-4213-BFE3-6FF4EFA6E1D0}" type="sibTrans" cxnId="{2C26BFEA-9776-44E1-9480-BB05CE5E414D}">
      <dgm:prSet/>
      <dgm:spPr/>
      <dgm:t>
        <a:bodyPr/>
        <a:lstStyle/>
        <a:p>
          <a:endParaRPr lang="hr-HR"/>
        </a:p>
      </dgm:t>
    </dgm:pt>
    <dgm:pt modelId="{3D892DA7-916B-44FA-A428-62FA8A366C1F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ŽC 112</a:t>
          </a:r>
          <a:endParaRPr lang="hr-HR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9947521-A34A-4C76-9C02-781C13DCB5CD}" type="parTrans" cxnId="{507434EE-19AC-4E6C-AC8A-462143A55E6E}">
      <dgm:prSet/>
      <dgm:spPr/>
      <dgm:t>
        <a:bodyPr/>
        <a:lstStyle/>
        <a:p>
          <a:endParaRPr lang="hr-HR"/>
        </a:p>
      </dgm:t>
    </dgm:pt>
    <dgm:pt modelId="{18CC1091-5988-44BF-AD0C-490404C7FC1A}" type="sibTrans" cxnId="{507434EE-19AC-4E6C-AC8A-462143A55E6E}">
      <dgm:prSet/>
      <dgm:spPr/>
      <dgm:t>
        <a:bodyPr/>
        <a:lstStyle/>
        <a:p>
          <a:endParaRPr lang="hr-HR"/>
        </a:p>
      </dgm:t>
    </dgm:pt>
    <dgm:pt modelId="{F2FCB80B-96D4-4A49-BF39-2442A8F38CEF}">
      <dgm:prSet phldrT="[Text]" custT="1"/>
      <dgm:spPr/>
      <dgm:t>
        <a:bodyPr/>
        <a:lstStyle/>
        <a:p>
          <a:r>
            <a:rPr lang="hr-HR" sz="1100" b="1" dirty="0" smtClean="0">
              <a:latin typeface="+mj-lt"/>
              <a:ea typeface="Tahoma" pitchFamily="34" charset="0"/>
              <a:cs typeface="Tahoma" pitchFamily="34" charset="0"/>
            </a:rPr>
            <a:t>LUČKA UPRAVA DUBROVNIK</a:t>
          </a:r>
          <a:endParaRPr lang="hr-HR" sz="1100" b="1" dirty="0">
            <a:latin typeface="+mj-lt"/>
            <a:ea typeface="Tahoma" pitchFamily="34" charset="0"/>
            <a:cs typeface="Tahoma" pitchFamily="34" charset="0"/>
          </a:endParaRPr>
        </a:p>
      </dgm:t>
    </dgm:pt>
    <dgm:pt modelId="{39697E09-3C8A-4B60-AD92-7E6145628F45}" type="parTrans" cxnId="{6D3F2C78-8754-4F26-BCE8-0B6B95D03920}">
      <dgm:prSet/>
      <dgm:spPr/>
      <dgm:t>
        <a:bodyPr/>
        <a:lstStyle/>
        <a:p>
          <a:endParaRPr lang="hr-HR"/>
        </a:p>
      </dgm:t>
    </dgm:pt>
    <dgm:pt modelId="{426F5ECA-CD93-41EA-AFF8-22BC218A31AB}" type="sibTrans" cxnId="{6D3F2C78-8754-4F26-BCE8-0B6B95D03920}">
      <dgm:prSet/>
      <dgm:spPr/>
      <dgm:t>
        <a:bodyPr/>
        <a:lstStyle/>
        <a:p>
          <a:endParaRPr lang="hr-HR"/>
        </a:p>
      </dgm:t>
    </dgm:pt>
    <dgm:pt modelId="{22A35D91-6746-4DBA-B53B-BFDF0493A6F6}" type="asst">
      <dgm:prSet phldrT="[Text]" custT="1"/>
      <dgm:spPr/>
      <dgm:t>
        <a:bodyPr/>
        <a:lstStyle/>
        <a:p>
          <a:r>
            <a:rPr lang="hr-HR" sz="1100" b="1" dirty="0" smtClean="0">
              <a:latin typeface="+mj-lt"/>
              <a:ea typeface="Tahoma" pitchFamily="34" charset="0"/>
              <a:cs typeface="Tahoma" pitchFamily="34" charset="0"/>
            </a:rPr>
            <a:t>RAVNATELJ</a:t>
          </a:r>
          <a:endParaRPr lang="hr-HR" sz="1100" b="1" dirty="0">
            <a:latin typeface="+mj-lt"/>
            <a:ea typeface="Tahoma" pitchFamily="34" charset="0"/>
            <a:cs typeface="Tahoma" pitchFamily="34" charset="0"/>
          </a:endParaRPr>
        </a:p>
      </dgm:t>
    </dgm:pt>
    <dgm:pt modelId="{FA882E13-13C1-4303-9A26-CC253D18BE14}" type="parTrans" cxnId="{E8283C9A-51D8-4D13-A2BE-D78E1D577CDD}">
      <dgm:prSet/>
      <dgm:spPr/>
      <dgm:t>
        <a:bodyPr/>
        <a:lstStyle/>
        <a:p>
          <a:endParaRPr lang="hr-HR"/>
        </a:p>
      </dgm:t>
    </dgm:pt>
    <dgm:pt modelId="{AB53FCA2-DF64-494B-9E9E-F520CDD600A0}" type="sibTrans" cxnId="{E8283C9A-51D8-4D13-A2BE-D78E1D577CDD}">
      <dgm:prSet/>
      <dgm:spPr/>
      <dgm:t>
        <a:bodyPr/>
        <a:lstStyle/>
        <a:p>
          <a:endParaRPr lang="hr-HR"/>
        </a:p>
      </dgm:t>
    </dgm:pt>
    <dgm:pt modelId="{E8D8C08F-E2DF-45D1-9051-AE646F77AFB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hr-HR" sz="1400" dirty="0" smtClean="0">
              <a:latin typeface="+mj-lt"/>
              <a:ea typeface="Tahoma" pitchFamily="34" charset="0"/>
              <a:cs typeface="Tahoma" pitchFamily="34" charset="0"/>
            </a:rPr>
            <a:t>Shema aktiviranja žurnih službi u slučaju iznenadnog događaja na području luke Dubrovnik</a:t>
          </a:r>
          <a:endParaRPr lang="hr-HR" sz="1400" dirty="0">
            <a:latin typeface="+mj-lt"/>
            <a:ea typeface="Tahoma" pitchFamily="34" charset="0"/>
            <a:cs typeface="Tahoma" pitchFamily="34" charset="0"/>
          </a:endParaRPr>
        </a:p>
      </dgm:t>
    </dgm:pt>
    <dgm:pt modelId="{337C70F5-8470-4D5A-83DF-67A3DBDF5BB3}" type="parTrans" cxnId="{1AD898EB-F76E-492B-8F33-291186E982F9}">
      <dgm:prSet/>
      <dgm:spPr/>
      <dgm:t>
        <a:bodyPr/>
        <a:lstStyle/>
        <a:p>
          <a:endParaRPr lang="hr-HR"/>
        </a:p>
      </dgm:t>
    </dgm:pt>
    <dgm:pt modelId="{EB53290C-CE25-4A77-88DF-0641CCA4A8FD}" type="sibTrans" cxnId="{1AD898EB-F76E-492B-8F33-291186E982F9}">
      <dgm:prSet/>
      <dgm:spPr/>
      <dgm:t>
        <a:bodyPr/>
        <a:lstStyle/>
        <a:p>
          <a:endParaRPr lang="hr-HR"/>
        </a:p>
      </dgm:t>
    </dgm:pt>
    <dgm:pt modelId="{FBAFF817-1F35-40B7-9138-38819E435832}">
      <dgm:prSet phldrT="[Text]" custT="1"/>
      <dgm:spPr/>
      <dgm:t>
        <a:bodyPr/>
        <a:lstStyle/>
        <a:p>
          <a:r>
            <a:rPr lang="hr-HR" sz="1000" b="1" dirty="0" smtClean="0">
              <a:latin typeface="+mj-lt"/>
              <a:ea typeface="Tahoma" pitchFamily="34" charset="0"/>
              <a:cs typeface="Tahoma" pitchFamily="34" charset="0"/>
            </a:rPr>
            <a:t>Lučka kapetanija, policija, zaštitarska služba, osoblje u funkciji lučke službe sigurnosti, JVP Dubrovnik, Carina, Hitna medicinska pomoć, </a:t>
          </a:r>
          <a:r>
            <a:rPr lang="hr-HR" sz="1000" b="1" dirty="0" err="1" smtClean="0">
              <a:latin typeface="+mj-lt"/>
              <a:ea typeface="Tahoma" pitchFamily="34" charset="0"/>
              <a:cs typeface="Tahoma" pitchFamily="34" charset="0"/>
            </a:rPr>
            <a:t>Cian</a:t>
          </a:r>
          <a:r>
            <a:rPr lang="hr-HR" sz="1000" b="1" dirty="0" smtClean="0">
              <a:latin typeface="+mj-lt"/>
              <a:ea typeface="Tahoma" pitchFamily="34" charset="0"/>
              <a:cs typeface="Tahoma" pitchFamily="34" charset="0"/>
            </a:rPr>
            <a:t> Split, </a:t>
          </a:r>
          <a:r>
            <a:rPr lang="hr-HR" sz="1000" b="1" dirty="0" err="1" smtClean="0">
              <a:latin typeface="+mj-lt"/>
              <a:ea typeface="Tahoma" pitchFamily="34" charset="0"/>
              <a:cs typeface="Tahoma" pitchFamily="34" charset="0"/>
            </a:rPr>
            <a:t>Sanitat</a:t>
          </a:r>
          <a:r>
            <a:rPr lang="hr-HR" sz="1000" b="1" dirty="0" smtClean="0">
              <a:latin typeface="+mj-lt"/>
              <a:ea typeface="Tahoma" pitchFamily="34" charset="0"/>
              <a:cs typeface="Tahoma" pitchFamily="34" charset="0"/>
            </a:rPr>
            <a:t> Dubrovnik - službe za sprječavanje onečišćenja mora</a:t>
          </a:r>
          <a:endParaRPr lang="hr-HR" sz="1000" b="1" dirty="0">
            <a:latin typeface="+mj-lt"/>
            <a:ea typeface="Tahoma" pitchFamily="34" charset="0"/>
            <a:cs typeface="Tahoma" pitchFamily="34" charset="0"/>
          </a:endParaRPr>
        </a:p>
      </dgm:t>
    </dgm:pt>
    <dgm:pt modelId="{FDDB90DE-CAE4-4DA2-800F-55863B48292A}" type="parTrans" cxnId="{AC3126DC-92FA-44A7-BB83-42252ADBE2B8}">
      <dgm:prSet/>
      <dgm:spPr/>
      <dgm:t>
        <a:bodyPr/>
        <a:lstStyle/>
        <a:p>
          <a:endParaRPr lang="hr-HR"/>
        </a:p>
      </dgm:t>
    </dgm:pt>
    <dgm:pt modelId="{CBB637D2-265F-4E8F-B1B8-48730F1663E8}" type="sibTrans" cxnId="{AC3126DC-92FA-44A7-BB83-42252ADBE2B8}">
      <dgm:prSet/>
      <dgm:spPr/>
      <dgm:t>
        <a:bodyPr/>
        <a:lstStyle/>
        <a:p>
          <a:endParaRPr lang="hr-HR"/>
        </a:p>
      </dgm:t>
    </dgm:pt>
    <dgm:pt modelId="{81856A0A-ADEA-47AA-9586-0C9A4258B60F}" type="asst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1200" b="1" dirty="0" smtClean="0">
              <a:solidFill>
                <a:schemeClr val="tx1"/>
              </a:solidFill>
              <a:latin typeface="+mj-lt"/>
            </a:rPr>
            <a:t>Stožer zaštite i spašavanja Grada Dubrovnika</a:t>
          </a:r>
          <a:endParaRPr lang="hr-HR" sz="1200" b="1" dirty="0">
            <a:solidFill>
              <a:schemeClr val="tx1"/>
            </a:solidFill>
            <a:latin typeface="+mj-lt"/>
          </a:endParaRPr>
        </a:p>
      </dgm:t>
    </dgm:pt>
    <dgm:pt modelId="{CA984B7E-FB32-4828-A1AA-85BB21C274C6}" type="parTrans" cxnId="{5AE6669D-5A6E-4676-8D0E-4672C8C34749}">
      <dgm:prSet/>
      <dgm:spPr/>
      <dgm:t>
        <a:bodyPr/>
        <a:lstStyle/>
        <a:p>
          <a:endParaRPr lang="hr-HR"/>
        </a:p>
      </dgm:t>
    </dgm:pt>
    <dgm:pt modelId="{49DCC908-063E-48D3-A581-D2F50381279D}" type="sibTrans" cxnId="{5AE6669D-5A6E-4676-8D0E-4672C8C34749}">
      <dgm:prSet/>
      <dgm:spPr/>
      <dgm:t>
        <a:bodyPr/>
        <a:lstStyle/>
        <a:p>
          <a:endParaRPr lang="hr-HR"/>
        </a:p>
      </dgm:t>
    </dgm:pt>
    <dgm:pt modelId="{CC2F41AA-3612-45A5-8AC7-6AFEFCAEE882}" type="asst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1100" b="1" dirty="0" smtClean="0">
              <a:solidFill>
                <a:schemeClr val="tx1"/>
              </a:solidFill>
              <a:latin typeface="+mj-lt"/>
            </a:rPr>
            <a:t>KOMUNALNE SLUŽBE</a:t>
          </a:r>
          <a:r>
            <a:rPr lang="hr-HR" sz="1100" b="1" dirty="0" smtClean="0">
              <a:latin typeface="+mj-lt"/>
            </a:rPr>
            <a:t>, </a:t>
          </a:r>
          <a:r>
            <a:rPr lang="hr-HR" sz="1100" b="1" dirty="0" smtClean="0">
              <a:solidFill>
                <a:schemeClr val="tx1"/>
              </a:solidFill>
              <a:latin typeface="+mj-lt"/>
            </a:rPr>
            <a:t>PRIJEVOZ, EVAKUACIJA, </a:t>
          </a:r>
          <a:r>
            <a:rPr lang="hr-HR" sz="1100" b="1" dirty="0" smtClean="0"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ZBRINJAVANJE</a:t>
          </a:r>
          <a:r>
            <a:rPr lang="hr-HR" sz="1100" b="1" dirty="0" smtClean="0">
              <a:solidFill>
                <a:schemeClr val="tx1"/>
              </a:solidFill>
              <a:latin typeface="+mj-lt"/>
            </a:rPr>
            <a:t>, CIVILNA ZAŠTITA</a:t>
          </a:r>
          <a:endParaRPr lang="hr-HR" sz="1100" b="1" dirty="0">
            <a:solidFill>
              <a:schemeClr val="tx1"/>
            </a:solidFill>
            <a:latin typeface="+mj-lt"/>
          </a:endParaRPr>
        </a:p>
      </dgm:t>
    </dgm:pt>
    <dgm:pt modelId="{4451D83A-46A7-4B7F-9391-088BA0CB62A1}" type="parTrans" cxnId="{B4C92B64-E203-4F66-8DF6-CEDF5356E1E5}">
      <dgm:prSet/>
      <dgm:spPr/>
      <dgm:t>
        <a:bodyPr/>
        <a:lstStyle/>
        <a:p>
          <a:endParaRPr lang="hr-HR"/>
        </a:p>
      </dgm:t>
    </dgm:pt>
    <dgm:pt modelId="{6BBBFA09-E433-4593-920D-62FC60E9B743}" type="sibTrans" cxnId="{B4C92B64-E203-4F66-8DF6-CEDF5356E1E5}">
      <dgm:prSet/>
      <dgm:spPr/>
      <dgm:t>
        <a:bodyPr/>
        <a:lstStyle/>
        <a:p>
          <a:endParaRPr lang="hr-HR"/>
        </a:p>
      </dgm:t>
    </dgm:pt>
    <dgm:pt modelId="{EEBA2CDD-949E-4F3A-9CBD-9F6A82F1B689}" type="asst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1200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itchFamily="34" charset="0"/>
              <a:cs typeface="Tahoma" pitchFamily="34" charset="0"/>
            </a:rPr>
            <a:t>Državna intervencijska postrojba , </a:t>
          </a:r>
        </a:p>
        <a:p>
          <a:r>
            <a:rPr lang="hr-HR" sz="1200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itchFamily="34" charset="0"/>
              <a:cs typeface="Tahoma" pitchFamily="34" charset="0"/>
            </a:rPr>
            <a:t>PUZS Dubrovnik</a:t>
          </a:r>
          <a:br>
            <a:rPr lang="hr-HR" sz="1200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itchFamily="34" charset="0"/>
              <a:cs typeface="Tahoma" pitchFamily="34" charset="0"/>
            </a:rPr>
          </a:br>
          <a:endParaRPr lang="hr-HR" sz="1200" b="1" i="0" dirty="0">
            <a:solidFill>
              <a:schemeClr val="tx1">
                <a:lumMod val="85000"/>
                <a:lumOff val="15000"/>
              </a:schemeClr>
            </a:solidFill>
            <a:latin typeface="+mj-lt"/>
            <a:ea typeface="Tahoma" pitchFamily="34" charset="0"/>
            <a:cs typeface="Tahoma" pitchFamily="34" charset="0"/>
          </a:endParaRPr>
        </a:p>
      </dgm:t>
    </dgm:pt>
    <dgm:pt modelId="{BCD3EC7E-A24B-4C95-8AA7-6AAE52F7139C}" type="parTrans" cxnId="{7FEEE1CE-3D80-4232-8635-5E086DB82EDB}">
      <dgm:prSet/>
      <dgm:spPr/>
      <dgm:t>
        <a:bodyPr/>
        <a:lstStyle/>
        <a:p>
          <a:endParaRPr lang="hr-HR"/>
        </a:p>
      </dgm:t>
    </dgm:pt>
    <dgm:pt modelId="{2830A264-EC51-4914-B200-04F50DEA9651}" type="sibTrans" cxnId="{7FEEE1CE-3D80-4232-8635-5E086DB82EDB}">
      <dgm:prSet/>
      <dgm:spPr/>
      <dgm:t>
        <a:bodyPr/>
        <a:lstStyle/>
        <a:p>
          <a:endParaRPr lang="hr-HR"/>
        </a:p>
      </dgm:t>
    </dgm:pt>
    <dgm:pt modelId="{73E90ED0-7BA9-4A06-A51E-2260733CBE23}" type="asst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1100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itchFamily="34" charset="0"/>
              <a:cs typeface="Tahoma" pitchFamily="34" charset="0"/>
            </a:rPr>
            <a:t>Stožer zaštite i spašavanja </a:t>
          </a:r>
          <a:r>
            <a:rPr lang="hr-HR" sz="1100" b="1" i="0" dirty="0" smtClean="0"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Dubrovačko-neretvanske županije</a:t>
          </a:r>
          <a:endParaRPr lang="hr-HR" sz="1100" b="1" i="0" dirty="0">
            <a:solidFill>
              <a:schemeClr val="tx1"/>
            </a:solidFill>
            <a:latin typeface="+mj-lt"/>
            <a:ea typeface="Tahoma" pitchFamily="34" charset="0"/>
            <a:cs typeface="Tahoma" pitchFamily="34" charset="0"/>
          </a:endParaRPr>
        </a:p>
      </dgm:t>
    </dgm:pt>
    <dgm:pt modelId="{8BC9C19C-C77F-457B-99A0-FDC4979A8774}" type="parTrans" cxnId="{E0E767A0-8297-46AC-9E25-E6F53B32D57A}">
      <dgm:prSet/>
      <dgm:spPr/>
      <dgm:t>
        <a:bodyPr/>
        <a:lstStyle/>
        <a:p>
          <a:endParaRPr lang="hr-HR"/>
        </a:p>
      </dgm:t>
    </dgm:pt>
    <dgm:pt modelId="{FAF43886-CEDB-4E73-82A1-EC3759E5CABB}" type="sibTrans" cxnId="{E0E767A0-8297-46AC-9E25-E6F53B32D57A}">
      <dgm:prSet/>
      <dgm:spPr/>
      <dgm:t>
        <a:bodyPr/>
        <a:lstStyle/>
        <a:p>
          <a:endParaRPr lang="hr-HR"/>
        </a:p>
      </dgm:t>
    </dgm:pt>
    <dgm:pt modelId="{4831DDB6-8799-4991-B582-56330374A961}" type="asst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1100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Ostale snage izvan Grada Dubrovnika, odnosno županije </a:t>
          </a:r>
          <a:r>
            <a:rPr lang="hr-HR" sz="1100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itchFamily="34" charset="0"/>
              <a:cs typeface="Tahoma" pitchFamily="34" charset="0"/>
            </a:rPr>
            <a:t>Dubrovačko-neretvanske</a:t>
          </a:r>
          <a:endParaRPr lang="hr-HR" sz="1100" b="1" i="0" dirty="0">
            <a:solidFill>
              <a:schemeClr val="tx1">
                <a:lumMod val="85000"/>
                <a:lumOff val="15000"/>
              </a:schemeClr>
            </a:solidFill>
            <a:latin typeface="+mj-lt"/>
            <a:ea typeface="Tahoma" pitchFamily="34" charset="0"/>
            <a:cs typeface="Tahoma" pitchFamily="34" charset="0"/>
          </a:endParaRPr>
        </a:p>
      </dgm:t>
    </dgm:pt>
    <dgm:pt modelId="{ADB8881A-D01B-47C8-A0AE-4C52A9BE7ABC}" type="parTrans" cxnId="{CC2CEFBB-C821-4EA0-A529-F44661F60671}">
      <dgm:prSet/>
      <dgm:spPr/>
      <dgm:t>
        <a:bodyPr/>
        <a:lstStyle/>
        <a:p>
          <a:endParaRPr lang="hr-HR"/>
        </a:p>
      </dgm:t>
    </dgm:pt>
    <dgm:pt modelId="{3F611DD6-2C6E-4341-97B9-05FB9BAD2053}" type="sibTrans" cxnId="{CC2CEFBB-C821-4EA0-A529-F44661F60671}">
      <dgm:prSet/>
      <dgm:spPr/>
      <dgm:t>
        <a:bodyPr/>
        <a:lstStyle/>
        <a:p>
          <a:endParaRPr lang="hr-HR"/>
        </a:p>
      </dgm:t>
    </dgm:pt>
    <dgm:pt modelId="{8D25F1DF-C718-4F2C-A879-7233722B7403}" type="asst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1100" b="1" dirty="0" smtClean="0">
              <a:solidFill>
                <a:schemeClr val="tx1"/>
              </a:solidFill>
              <a:latin typeface="+mj-lt"/>
            </a:rPr>
            <a:t>Hitna medicinska pomoć</a:t>
          </a:r>
          <a:endParaRPr lang="hr-HR" sz="1100" b="1" dirty="0">
            <a:solidFill>
              <a:schemeClr val="tx1"/>
            </a:solidFill>
            <a:latin typeface="+mj-lt"/>
          </a:endParaRPr>
        </a:p>
      </dgm:t>
    </dgm:pt>
    <dgm:pt modelId="{02E67889-6F55-4ABA-A65E-01713BB9B47F}" type="parTrans" cxnId="{BA222B23-260B-4F0C-9D77-4616BA62EA29}">
      <dgm:prSet/>
      <dgm:spPr/>
      <dgm:t>
        <a:bodyPr/>
        <a:lstStyle/>
        <a:p>
          <a:endParaRPr lang="hr-HR"/>
        </a:p>
      </dgm:t>
    </dgm:pt>
    <dgm:pt modelId="{69617697-E2C8-4AD1-BBE5-B91BE9F71714}" type="sibTrans" cxnId="{BA222B23-260B-4F0C-9D77-4616BA62EA29}">
      <dgm:prSet/>
      <dgm:spPr/>
      <dgm:t>
        <a:bodyPr/>
        <a:lstStyle/>
        <a:p>
          <a:endParaRPr lang="hr-HR"/>
        </a:p>
      </dgm:t>
    </dgm:pt>
    <dgm:pt modelId="{4E07C310-B9D7-40DD-A44F-06037FCA70E2}" type="asst">
      <dgm:prSet custT="1"/>
      <dgm:spPr>
        <a:solidFill>
          <a:srgbClr val="FFC0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1100" i="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itchFamily="34" charset="0"/>
              <a:cs typeface="Tahoma" pitchFamily="34" charset="0"/>
            </a:rPr>
            <a:t>Na temelju procjene na mjestu događaja MUP, odnosno vatrogasci (županijski vatrogasni zapovjednik) donose procjenu i traže aktiviranje širih snaga</a:t>
          </a:r>
          <a:endParaRPr lang="hr-HR" sz="1100" i="0" dirty="0">
            <a:solidFill>
              <a:schemeClr val="tx1">
                <a:lumMod val="85000"/>
                <a:lumOff val="15000"/>
              </a:schemeClr>
            </a:solidFill>
            <a:latin typeface="+mj-lt"/>
            <a:ea typeface="Tahoma" pitchFamily="34" charset="0"/>
            <a:cs typeface="Tahoma" pitchFamily="34" charset="0"/>
          </a:endParaRPr>
        </a:p>
      </dgm:t>
    </dgm:pt>
    <dgm:pt modelId="{C8434060-C61B-4D11-95D2-E050BE79523D}" type="parTrans" cxnId="{72DCDAEC-B1EC-48E9-91F4-64DB033C7B6B}">
      <dgm:prSet/>
      <dgm:spPr/>
      <dgm:t>
        <a:bodyPr/>
        <a:lstStyle/>
        <a:p>
          <a:endParaRPr lang="hr-HR"/>
        </a:p>
      </dgm:t>
    </dgm:pt>
    <dgm:pt modelId="{50C863CD-CDE2-48D1-AEE4-03D44EE66A19}" type="sibTrans" cxnId="{72DCDAEC-B1EC-48E9-91F4-64DB033C7B6B}">
      <dgm:prSet/>
      <dgm:spPr/>
      <dgm:t>
        <a:bodyPr/>
        <a:lstStyle/>
        <a:p>
          <a:endParaRPr lang="hr-HR"/>
        </a:p>
      </dgm:t>
    </dgm:pt>
    <dgm:pt modelId="{7C576EA3-C60F-414F-BD59-58F7B8CC47F4}" type="asst">
      <dgm:prSet custT="1"/>
      <dgm:spPr>
        <a:solidFill>
          <a:srgbClr val="FFC0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1000" i="0" dirty="0" smtClean="0">
              <a:solidFill>
                <a:srgbClr val="002060"/>
              </a:solidFill>
              <a:latin typeface="+mj-lt"/>
              <a:ea typeface="Tahoma" pitchFamily="34" charset="0"/>
              <a:cs typeface="Tahoma" pitchFamily="34" charset="0"/>
            </a:rPr>
            <a:t>Na temelju gornje procjene aktivnosti idu uz koordinaciju Stožera zaštite i spašavanja Grada Dubrovnika</a:t>
          </a:r>
          <a:endParaRPr lang="hr-HR" sz="1000" i="0" dirty="0">
            <a:solidFill>
              <a:srgbClr val="002060"/>
            </a:solidFill>
            <a:latin typeface="+mj-lt"/>
            <a:ea typeface="Tahoma" pitchFamily="34" charset="0"/>
            <a:cs typeface="Tahoma" pitchFamily="34" charset="0"/>
          </a:endParaRPr>
        </a:p>
      </dgm:t>
    </dgm:pt>
    <dgm:pt modelId="{8992CAAE-669E-451E-B94C-BA9C9C9E1610}" type="parTrans" cxnId="{3869AAD8-5763-49CE-A7C4-7C626D19C65E}">
      <dgm:prSet/>
      <dgm:spPr/>
      <dgm:t>
        <a:bodyPr/>
        <a:lstStyle/>
        <a:p>
          <a:endParaRPr lang="hr-HR"/>
        </a:p>
      </dgm:t>
    </dgm:pt>
    <dgm:pt modelId="{C9AF210E-CBF3-4E7B-AC60-334C284266B5}" type="sibTrans" cxnId="{3869AAD8-5763-49CE-A7C4-7C626D19C65E}">
      <dgm:prSet/>
      <dgm:spPr/>
      <dgm:t>
        <a:bodyPr/>
        <a:lstStyle/>
        <a:p>
          <a:endParaRPr lang="hr-HR"/>
        </a:p>
      </dgm:t>
    </dgm:pt>
    <dgm:pt modelId="{918D39EB-2E1F-4C91-8993-5D93D943D560}" type="asst">
      <dgm:prSet custT="1"/>
      <dgm:spPr>
        <a:solidFill>
          <a:srgbClr val="FFC0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1000" i="0" dirty="0" smtClean="0"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U </a:t>
          </a:r>
          <a:r>
            <a:rPr lang="hr-HR" sz="1000" i="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itchFamily="34" charset="0"/>
              <a:cs typeface="Tahoma" pitchFamily="34" charset="0"/>
            </a:rPr>
            <a:t>slučaju eskalacije i širenja krize aktivira se na preporuku MUP OKC Dubrovnik, županijskog vatrogasnog zapovjednika, odnosno Stožera ZS Grada Dubrovnika ili PUZS Dubrovnik, a putem ŽC 112</a:t>
          </a:r>
          <a:endParaRPr lang="hr-HR" sz="1000" i="0" dirty="0">
            <a:solidFill>
              <a:schemeClr val="tx1">
                <a:lumMod val="85000"/>
                <a:lumOff val="15000"/>
              </a:schemeClr>
            </a:solidFill>
            <a:latin typeface="+mj-lt"/>
            <a:ea typeface="Tahoma" pitchFamily="34" charset="0"/>
            <a:cs typeface="Tahoma" pitchFamily="34" charset="0"/>
          </a:endParaRPr>
        </a:p>
      </dgm:t>
    </dgm:pt>
    <dgm:pt modelId="{EF3594B2-A920-418B-B12B-905E94F6301C}" type="parTrans" cxnId="{940A2258-22B5-4F73-B298-5B9B5E4F0DFC}">
      <dgm:prSet/>
      <dgm:spPr/>
      <dgm:t>
        <a:bodyPr/>
        <a:lstStyle/>
        <a:p>
          <a:endParaRPr lang="hr-HR"/>
        </a:p>
      </dgm:t>
    </dgm:pt>
    <dgm:pt modelId="{99D70E6B-D6BE-4099-9529-4F715ED33CAD}" type="sibTrans" cxnId="{940A2258-22B5-4F73-B298-5B9B5E4F0DFC}">
      <dgm:prSet/>
      <dgm:spPr/>
      <dgm:t>
        <a:bodyPr/>
        <a:lstStyle/>
        <a:p>
          <a:endParaRPr lang="hr-HR"/>
        </a:p>
      </dgm:t>
    </dgm:pt>
    <dgm:pt modelId="{8BE63119-649A-4652-945A-36ADA016DBF8}" type="asst">
      <dgm:prSet custT="1"/>
      <dgm:spPr>
        <a:solidFill>
          <a:srgbClr val="FFC0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1050" i="0" dirty="0" smtClean="0"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U </a:t>
          </a:r>
          <a:r>
            <a:rPr lang="hr-HR" sz="1050" i="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itchFamily="34" charset="0"/>
              <a:cs typeface="Tahoma" pitchFamily="34" charset="0"/>
            </a:rPr>
            <a:t>slučaju eskalacije i širenja krize aktivira se na preporuku županijskog </a:t>
          </a:r>
          <a:r>
            <a:rPr lang="hr-HR" sz="1050" i="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itchFamily="34" charset="0"/>
              <a:cs typeface="Tahoma" pitchFamily="34" charset="0"/>
            </a:rPr>
            <a:t>vatrog</a:t>
          </a:r>
          <a:r>
            <a:rPr lang="hr-HR" sz="1050" i="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itchFamily="34" charset="0"/>
              <a:cs typeface="Tahoma" pitchFamily="34" charset="0"/>
            </a:rPr>
            <a:t>. zap. odnosno Stožera ZIS Grada Dubrovnik, Stožera ZIS DNŽ ili PUZS Dubrovnik putem ŽC 112</a:t>
          </a:r>
          <a:endParaRPr lang="hr-HR" sz="1050" i="0" dirty="0">
            <a:solidFill>
              <a:schemeClr val="tx1">
                <a:lumMod val="85000"/>
                <a:lumOff val="15000"/>
              </a:schemeClr>
            </a:solidFill>
            <a:latin typeface="+mj-lt"/>
            <a:ea typeface="Tahoma" pitchFamily="34" charset="0"/>
            <a:cs typeface="Tahoma" pitchFamily="34" charset="0"/>
          </a:endParaRPr>
        </a:p>
      </dgm:t>
    </dgm:pt>
    <dgm:pt modelId="{49C26AB5-7DD8-41D4-98AC-97F9F55A8594}" type="parTrans" cxnId="{49C9E2DE-1291-43AD-BBEE-7023D40B9C62}">
      <dgm:prSet/>
      <dgm:spPr/>
      <dgm:t>
        <a:bodyPr/>
        <a:lstStyle/>
        <a:p>
          <a:endParaRPr lang="hr-HR"/>
        </a:p>
      </dgm:t>
    </dgm:pt>
    <dgm:pt modelId="{5EB61D1C-0D18-485E-B136-0D97BC24E4EA}" type="sibTrans" cxnId="{49C9E2DE-1291-43AD-BBEE-7023D40B9C62}">
      <dgm:prSet/>
      <dgm:spPr/>
      <dgm:t>
        <a:bodyPr/>
        <a:lstStyle/>
        <a:p>
          <a:endParaRPr lang="hr-HR"/>
        </a:p>
      </dgm:t>
    </dgm:pt>
    <dgm:pt modelId="{3D4DD960-B442-4845-AE76-5B55970A1B64}" type="asst">
      <dgm:prSet custT="1"/>
      <dgm:spPr>
        <a:solidFill>
          <a:srgbClr val="FFC0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1200" i="0" dirty="0" smtClean="0"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Prema Planu Stožera, Lučka kapetanija Dubrovnik i Predsjednik Stožera</a:t>
          </a:r>
          <a:endParaRPr lang="hr-HR" sz="1200" i="0" dirty="0">
            <a:solidFill>
              <a:schemeClr val="tx1"/>
            </a:solidFill>
            <a:latin typeface="+mj-lt"/>
            <a:ea typeface="Tahoma" pitchFamily="34" charset="0"/>
            <a:cs typeface="Tahoma" pitchFamily="34" charset="0"/>
          </a:endParaRPr>
        </a:p>
      </dgm:t>
    </dgm:pt>
    <dgm:pt modelId="{FEF162FE-5A5D-40AC-9520-84A456716903}" type="parTrans" cxnId="{BBF825B1-AC7F-4792-A1DF-DF176C1D18B3}">
      <dgm:prSet/>
      <dgm:spPr/>
      <dgm:t>
        <a:bodyPr/>
        <a:lstStyle/>
        <a:p>
          <a:endParaRPr lang="hr-HR"/>
        </a:p>
      </dgm:t>
    </dgm:pt>
    <dgm:pt modelId="{8B6ED397-3D0C-40A4-A737-6BCBCAC36510}" type="sibTrans" cxnId="{BBF825B1-AC7F-4792-A1DF-DF176C1D18B3}">
      <dgm:prSet/>
      <dgm:spPr/>
      <dgm:t>
        <a:bodyPr/>
        <a:lstStyle/>
        <a:p>
          <a:endParaRPr lang="hr-HR"/>
        </a:p>
      </dgm:t>
    </dgm:pt>
    <dgm:pt modelId="{B1FEB796-84ED-4A5C-9B51-1E95E10323C7}">
      <dgm:prSet custT="1"/>
      <dgm:spPr/>
      <dgm:t>
        <a:bodyPr/>
        <a:lstStyle/>
        <a:p>
          <a:r>
            <a:rPr lang="hr-HR" sz="1200" b="1" dirty="0" smtClean="0">
              <a:latin typeface="+mj-lt"/>
              <a:ea typeface="Tahoma" pitchFamily="34" charset="0"/>
              <a:cs typeface="Tahoma" pitchFamily="34" charset="0"/>
            </a:rPr>
            <a:t>Stožer sigurnosne zaštite luke</a:t>
          </a:r>
          <a:endParaRPr lang="hr-HR" sz="1200" b="1" dirty="0">
            <a:latin typeface="+mj-lt"/>
            <a:ea typeface="Tahoma" pitchFamily="34" charset="0"/>
            <a:cs typeface="Tahoma" pitchFamily="34" charset="0"/>
          </a:endParaRPr>
        </a:p>
      </dgm:t>
    </dgm:pt>
    <dgm:pt modelId="{AEADD1B6-BA04-41FB-B1EA-0CAB955CC183}" type="parTrans" cxnId="{3A25BCB7-2E12-4271-814D-E8A59E557A2A}">
      <dgm:prSet/>
      <dgm:spPr/>
      <dgm:t>
        <a:bodyPr/>
        <a:lstStyle/>
        <a:p>
          <a:endParaRPr lang="hr-HR"/>
        </a:p>
      </dgm:t>
    </dgm:pt>
    <dgm:pt modelId="{4BE47B54-7E66-4E4E-8777-212A7DDAE617}" type="sibTrans" cxnId="{3A25BCB7-2E12-4271-814D-E8A59E557A2A}">
      <dgm:prSet/>
      <dgm:spPr/>
      <dgm:t>
        <a:bodyPr/>
        <a:lstStyle/>
        <a:p>
          <a:endParaRPr lang="hr-HR"/>
        </a:p>
      </dgm:t>
    </dgm:pt>
    <dgm:pt modelId="{9ABDEF2D-E046-42C7-9786-E6E988531CA0}" type="pres">
      <dgm:prSet presAssocID="{9576A0CC-B528-4E09-B8B6-B5E6FC5113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3E3E3A26-33F7-4B81-800D-010BBBDB09F1}" type="pres">
      <dgm:prSet presAssocID="{F2FCB80B-96D4-4A49-BF39-2442A8F38CEF}" presName="hierRoot1" presStyleCnt="0">
        <dgm:presLayoutVars>
          <dgm:hierBranch val="init"/>
        </dgm:presLayoutVars>
      </dgm:prSet>
      <dgm:spPr/>
    </dgm:pt>
    <dgm:pt modelId="{E671E917-D11C-4362-97C3-7DB9191EB33E}" type="pres">
      <dgm:prSet presAssocID="{F2FCB80B-96D4-4A49-BF39-2442A8F38CEF}" presName="rootComposite1" presStyleCnt="0"/>
      <dgm:spPr/>
    </dgm:pt>
    <dgm:pt modelId="{AA35E226-6406-4F93-899F-D17A5C62DF68}" type="pres">
      <dgm:prSet presAssocID="{F2FCB80B-96D4-4A49-BF39-2442A8F38CEF}" presName="rootText1" presStyleLbl="node0" presStyleIdx="0" presStyleCnt="2" custScaleX="1221384" custScaleY="353100" custLinFactX="272858" custLinFactY="-148235" custLinFactNeighborX="300000" custLinFactNeighborY="-2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A0CC063-68DC-479D-8E26-0B9DFF1A94BD}" type="pres">
      <dgm:prSet presAssocID="{F2FCB80B-96D4-4A49-BF39-2442A8F38CEF}" presName="rootConnector1" presStyleLbl="node1" presStyleIdx="0" presStyleCnt="0"/>
      <dgm:spPr/>
      <dgm:t>
        <a:bodyPr/>
        <a:lstStyle/>
        <a:p>
          <a:endParaRPr lang="hr-HR"/>
        </a:p>
      </dgm:t>
    </dgm:pt>
    <dgm:pt modelId="{1F56621E-073B-4953-849E-42C20BBA08F1}" type="pres">
      <dgm:prSet presAssocID="{F2FCB80B-96D4-4A49-BF39-2442A8F38CEF}" presName="hierChild2" presStyleCnt="0"/>
      <dgm:spPr/>
    </dgm:pt>
    <dgm:pt modelId="{3F7F3F86-97F2-4E9F-9251-FD7C446E6D0B}" type="pres">
      <dgm:prSet presAssocID="{FDDB90DE-CAE4-4DA2-800F-55863B48292A}" presName="Name37" presStyleLbl="parChTrans1D2" presStyleIdx="0" presStyleCnt="4"/>
      <dgm:spPr/>
      <dgm:t>
        <a:bodyPr/>
        <a:lstStyle/>
        <a:p>
          <a:endParaRPr lang="hr-HR"/>
        </a:p>
      </dgm:t>
    </dgm:pt>
    <dgm:pt modelId="{9FEF08F2-CD19-44E6-9B5C-6EF8B893932B}" type="pres">
      <dgm:prSet presAssocID="{FBAFF817-1F35-40B7-9138-38819E435832}" presName="hierRoot2" presStyleCnt="0">
        <dgm:presLayoutVars>
          <dgm:hierBranch val="init"/>
        </dgm:presLayoutVars>
      </dgm:prSet>
      <dgm:spPr/>
    </dgm:pt>
    <dgm:pt modelId="{E82333B3-143B-4672-A652-84D020B99914}" type="pres">
      <dgm:prSet presAssocID="{FBAFF817-1F35-40B7-9138-38819E435832}" presName="rootComposite" presStyleCnt="0"/>
      <dgm:spPr/>
    </dgm:pt>
    <dgm:pt modelId="{8D345B37-3033-4BBB-8730-0698F00CB05D}" type="pres">
      <dgm:prSet presAssocID="{FBAFF817-1F35-40B7-9138-38819E435832}" presName="rootText" presStyleLbl="node2" presStyleIdx="0" presStyleCnt="2" custScaleX="1155174" custScaleY="867325" custLinFactNeighborX="36718" custLinFactNeighborY="-3285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4CD0E4D-5156-43BA-932B-FFC7D8A1CCD6}" type="pres">
      <dgm:prSet presAssocID="{FBAFF817-1F35-40B7-9138-38819E435832}" presName="rootConnector" presStyleLbl="node2" presStyleIdx="0" presStyleCnt="2"/>
      <dgm:spPr/>
      <dgm:t>
        <a:bodyPr/>
        <a:lstStyle/>
        <a:p>
          <a:endParaRPr lang="hr-HR"/>
        </a:p>
      </dgm:t>
    </dgm:pt>
    <dgm:pt modelId="{56AC3D0B-BF0A-4856-BD69-DD5007AB545C}" type="pres">
      <dgm:prSet presAssocID="{FBAFF817-1F35-40B7-9138-38819E435832}" presName="hierChild4" presStyleCnt="0"/>
      <dgm:spPr/>
    </dgm:pt>
    <dgm:pt modelId="{CBE1C1FD-238F-4F6D-823A-B604D3C46278}" type="pres">
      <dgm:prSet presAssocID="{AEADD1B6-BA04-41FB-B1EA-0CAB955CC183}" presName="Name37" presStyleLbl="parChTrans1D3" presStyleIdx="0" presStyleCnt="7"/>
      <dgm:spPr/>
      <dgm:t>
        <a:bodyPr/>
        <a:lstStyle/>
        <a:p>
          <a:endParaRPr lang="hr-HR"/>
        </a:p>
      </dgm:t>
    </dgm:pt>
    <dgm:pt modelId="{6E5D78A4-35EE-4C9A-B72F-E10719626AD4}" type="pres">
      <dgm:prSet presAssocID="{B1FEB796-84ED-4A5C-9B51-1E95E10323C7}" presName="hierRoot2" presStyleCnt="0">
        <dgm:presLayoutVars>
          <dgm:hierBranch val="init"/>
        </dgm:presLayoutVars>
      </dgm:prSet>
      <dgm:spPr/>
    </dgm:pt>
    <dgm:pt modelId="{C546ECB4-7D23-4B5E-A840-6580468500E9}" type="pres">
      <dgm:prSet presAssocID="{B1FEB796-84ED-4A5C-9B51-1E95E10323C7}" presName="rootComposite" presStyleCnt="0"/>
      <dgm:spPr/>
    </dgm:pt>
    <dgm:pt modelId="{13C0D05F-CDA2-4E21-8E07-3AB34C917529}" type="pres">
      <dgm:prSet presAssocID="{B1FEB796-84ED-4A5C-9B51-1E95E10323C7}" presName="rootText" presStyleLbl="node3" presStyleIdx="0" presStyleCnt="1" custScaleX="526399" custScaleY="670653" custLinFactY="166573" custLinFactNeighborX="-33950" custLinFactNeighborY="2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A1DA23F-DFA7-47C6-B321-BC1DEA223661}" type="pres">
      <dgm:prSet presAssocID="{B1FEB796-84ED-4A5C-9B51-1E95E10323C7}" presName="rootConnector" presStyleLbl="node3" presStyleIdx="0" presStyleCnt="1"/>
      <dgm:spPr/>
      <dgm:t>
        <a:bodyPr/>
        <a:lstStyle/>
        <a:p>
          <a:endParaRPr lang="hr-HR"/>
        </a:p>
      </dgm:t>
    </dgm:pt>
    <dgm:pt modelId="{85A8A1AA-A372-44E0-A02A-899E95B28F20}" type="pres">
      <dgm:prSet presAssocID="{B1FEB796-84ED-4A5C-9B51-1E95E10323C7}" presName="hierChild4" presStyleCnt="0"/>
      <dgm:spPr/>
    </dgm:pt>
    <dgm:pt modelId="{93BF0B5B-7410-48BD-B0B8-D1B63FF5618C}" type="pres">
      <dgm:prSet presAssocID="{B1FEB796-84ED-4A5C-9B51-1E95E10323C7}" presName="hierChild5" presStyleCnt="0"/>
      <dgm:spPr/>
    </dgm:pt>
    <dgm:pt modelId="{B71E3ABC-97DC-43FB-A517-26EDD5BD47C8}" type="pres">
      <dgm:prSet presAssocID="{FBAFF817-1F35-40B7-9138-38819E435832}" presName="hierChild5" presStyleCnt="0"/>
      <dgm:spPr/>
    </dgm:pt>
    <dgm:pt modelId="{0246349F-FF63-4592-A84D-E40E74438326}" type="pres">
      <dgm:prSet presAssocID="{99947521-A34A-4C76-9C02-781C13DCB5CD}" presName="Name37" presStyleLbl="parChTrans1D2" presStyleIdx="1" presStyleCnt="4"/>
      <dgm:spPr/>
      <dgm:t>
        <a:bodyPr/>
        <a:lstStyle/>
        <a:p>
          <a:endParaRPr lang="hr-HR"/>
        </a:p>
      </dgm:t>
    </dgm:pt>
    <dgm:pt modelId="{1683BDF4-9D56-451E-9A6D-7FBE3AAF46CD}" type="pres">
      <dgm:prSet presAssocID="{3D892DA7-916B-44FA-A428-62FA8A366C1F}" presName="hierRoot2" presStyleCnt="0">
        <dgm:presLayoutVars>
          <dgm:hierBranch val="init"/>
        </dgm:presLayoutVars>
      </dgm:prSet>
      <dgm:spPr/>
    </dgm:pt>
    <dgm:pt modelId="{30015666-BBCE-4DDC-8690-E16E2A8D568E}" type="pres">
      <dgm:prSet presAssocID="{3D892DA7-916B-44FA-A428-62FA8A366C1F}" presName="rootComposite" presStyleCnt="0"/>
      <dgm:spPr/>
    </dgm:pt>
    <dgm:pt modelId="{424D1894-6D4F-472E-863E-3E84C71B867C}" type="pres">
      <dgm:prSet presAssocID="{3D892DA7-916B-44FA-A428-62FA8A366C1F}" presName="rootText" presStyleLbl="node2" presStyleIdx="1" presStyleCnt="2" custScaleX="455236" custScaleY="414249" custLinFactX="200000" custLinFactNeighborX="258954" custLinFactNeighborY="-3285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22B012C-22C0-417D-BA53-C86F0F78434A}" type="pres">
      <dgm:prSet presAssocID="{3D892DA7-916B-44FA-A428-62FA8A366C1F}" presName="rootConnector" presStyleLbl="node2" presStyleIdx="1" presStyleCnt="2"/>
      <dgm:spPr/>
      <dgm:t>
        <a:bodyPr/>
        <a:lstStyle/>
        <a:p>
          <a:endParaRPr lang="hr-HR"/>
        </a:p>
      </dgm:t>
    </dgm:pt>
    <dgm:pt modelId="{564881B0-5728-490C-BE2A-22C00AED25CA}" type="pres">
      <dgm:prSet presAssocID="{3D892DA7-916B-44FA-A428-62FA8A366C1F}" presName="hierChild4" presStyleCnt="0"/>
      <dgm:spPr/>
    </dgm:pt>
    <dgm:pt modelId="{27DFDDED-2DE3-498F-9388-5411D97B8D9B}" type="pres">
      <dgm:prSet presAssocID="{3D892DA7-916B-44FA-A428-62FA8A366C1F}" presName="hierChild5" presStyleCnt="0"/>
      <dgm:spPr/>
    </dgm:pt>
    <dgm:pt modelId="{263EB0FE-BE38-4F93-8752-8E5FC0108BDB}" type="pres">
      <dgm:prSet presAssocID="{CA984B7E-FB32-4828-A1AA-85BB21C274C6}" presName="Name111" presStyleLbl="parChTrans1D3" presStyleIdx="1" presStyleCnt="7"/>
      <dgm:spPr/>
      <dgm:t>
        <a:bodyPr/>
        <a:lstStyle/>
        <a:p>
          <a:endParaRPr lang="hr-HR"/>
        </a:p>
      </dgm:t>
    </dgm:pt>
    <dgm:pt modelId="{AFC7F8BB-DB8C-4DDA-8D11-D4E3098DAAF9}" type="pres">
      <dgm:prSet presAssocID="{81856A0A-ADEA-47AA-9586-0C9A4258B60F}" presName="hierRoot3" presStyleCnt="0">
        <dgm:presLayoutVars>
          <dgm:hierBranch val="init"/>
        </dgm:presLayoutVars>
      </dgm:prSet>
      <dgm:spPr/>
    </dgm:pt>
    <dgm:pt modelId="{2FCB31EA-73FA-4C4F-9843-29133AD31396}" type="pres">
      <dgm:prSet presAssocID="{81856A0A-ADEA-47AA-9586-0C9A4258B60F}" presName="rootComposite3" presStyleCnt="0"/>
      <dgm:spPr/>
    </dgm:pt>
    <dgm:pt modelId="{11B031B9-0707-4292-9431-BE94D4FE558F}" type="pres">
      <dgm:prSet presAssocID="{81856A0A-ADEA-47AA-9586-0C9A4258B60F}" presName="rootText3" presStyleLbl="asst2" presStyleIdx="0" presStyleCnt="11" custScaleX="665347" custScaleY="627574" custLinFactX="205694" custLinFactNeighborX="300000" custLinFactNeighborY="-5284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C463159-E1EA-4B8F-921E-B6137DFDB8D0}" type="pres">
      <dgm:prSet presAssocID="{81856A0A-ADEA-47AA-9586-0C9A4258B60F}" presName="rootConnector3" presStyleLbl="asst2" presStyleIdx="0" presStyleCnt="11"/>
      <dgm:spPr/>
      <dgm:t>
        <a:bodyPr/>
        <a:lstStyle/>
        <a:p>
          <a:endParaRPr lang="hr-HR"/>
        </a:p>
      </dgm:t>
    </dgm:pt>
    <dgm:pt modelId="{B94E4B75-15F8-4CBB-9769-3DFEBECCC598}" type="pres">
      <dgm:prSet presAssocID="{81856A0A-ADEA-47AA-9586-0C9A4258B60F}" presName="hierChild6" presStyleCnt="0"/>
      <dgm:spPr/>
    </dgm:pt>
    <dgm:pt modelId="{5F984BC2-5E74-4A95-B6EF-F459F8F3977F}" type="pres">
      <dgm:prSet presAssocID="{81856A0A-ADEA-47AA-9586-0C9A4258B60F}" presName="hierChild7" presStyleCnt="0"/>
      <dgm:spPr/>
    </dgm:pt>
    <dgm:pt modelId="{C3FC6222-9805-415C-9011-F061BD1A2490}" type="pres">
      <dgm:prSet presAssocID="{C8434060-C61B-4D11-95D2-E050BE79523D}" presName="Name111" presStyleLbl="parChTrans1D4" presStyleIdx="0" presStyleCnt="5"/>
      <dgm:spPr/>
      <dgm:t>
        <a:bodyPr/>
        <a:lstStyle/>
        <a:p>
          <a:endParaRPr lang="hr-HR"/>
        </a:p>
      </dgm:t>
    </dgm:pt>
    <dgm:pt modelId="{E1819BF9-D749-4DE9-A5C1-E03E1A4E9E2A}" type="pres">
      <dgm:prSet presAssocID="{4E07C310-B9D7-40DD-A44F-06037FCA70E2}" presName="hierRoot3" presStyleCnt="0">
        <dgm:presLayoutVars>
          <dgm:hierBranch val="init"/>
        </dgm:presLayoutVars>
      </dgm:prSet>
      <dgm:spPr/>
    </dgm:pt>
    <dgm:pt modelId="{6357CD43-DDC7-4512-A440-EF61B252BCD6}" type="pres">
      <dgm:prSet presAssocID="{4E07C310-B9D7-40DD-A44F-06037FCA70E2}" presName="rootComposite3" presStyleCnt="0"/>
      <dgm:spPr/>
    </dgm:pt>
    <dgm:pt modelId="{F274F8F8-AAD1-45A8-87FB-153AD8ACE43D}" type="pres">
      <dgm:prSet presAssocID="{4E07C310-B9D7-40DD-A44F-06037FCA70E2}" presName="rootText3" presStyleLbl="asst2" presStyleIdx="1" presStyleCnt="11" custScaleX="762003" custScaleY="1083852" custLinFactY="-40758" custLinFactNeighborX="36671" custLinFactNeighborY="-1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31B5156-05FE-4085-B649-AE7431502FE6}" type="pres">
      <dgm:prSet presAssocID="{4E07C310-B9D7-40DD-A44F-06037FCA70E2}" presName="rootConnector3" presStyleLbl="asst2" presStyleIdx="1" presStyleCnt="11"/>
      <dgm:spPr/>
      <dgm:t>
        <a:bodyPr/>
        <a:lstStyle/>
        <a:p>
          <a:endParaRPr lang="hr-HR"/>
        </a:p>
      </dgm:t>
    </dgm:pt>
    <dgm:pt modelId="{09DC9E4F-A8CE-461E-B93D-20BAD59C6603}" type="pres">
      <dgm:prSet presAssocID="{4E07C310-B9D7-40DD-A44F-06037FCA70E2}" presName="hierChild6" presStyleCnt="0"/>
      <dgm:spPr/>
    </dgm:pt>
    <dgm:pt modelId="{7D84490B-2ED2-4B7E-ACB9-A649913AFFEA}" type="pres">
      <dgm:prSet presAssocID="{4E07C310-B9D7-40DD-A44F-06037FCA70E2}" presName="hierChild7" presStyleCnt="0"/>
      <dgm:spPr/>
    </dgm:pt>
    <dgm:pt modelId="{FA64A2B1-7417-4F0B-A0C3-4363D4C4B712}" type="pres">
      <dgm:prSet presAssocID="{4451D83A-46A7-4B7F-9391-088BA0CB62A1}" presName="Name111" presStyleLbl="parChTrans1D3" presStyleIdx="2" presStyleCnt="7"/>
      <dgm:spPr/>
      <dgm:t>
        <a:bodyPr/>
        <a:lstStyle/>
        <a:p>
          <a:endParaRPr lang="hr-HR"/>
        </a:p>
      </dgm:t>
    </dgm:pt>
    <dgm:pt modelId="{F75673E7-C83B-4EB8-B661-83C38FC37CB6}" type="pres">
      <dgm:prSet presAssocID="{CC2F41AA-3612-45A5-8AC7-6AFEFCAEE882}" presName="hierRoot3" presStyleCnt="0">
        <dgm:presLayoutVars>
          <dgm:hierBranch val="init"/>
        </dgm:presLayoutVars>
      </dgm:prSet>
      <dgm:spPr/>
    </dgm:pt>
    <dgm:pt modelId="{CC9BBB0F-B4B0-42A1-8BBE-41D27D8966D6}" type="pres">
      <dgm:prSet presAssocID="{CC2F41AA-3612-45A5-8AC7-6AFEFCAEE882}" presName="rootComposite3" presStyleCnt="0"/>
      <dgm:spPr/>
    </dgm:pt>
    <dgm:pt modelId="{93123857-96C0-413B-8F14-DA6F0C641FCA}" type="pres">
      <dgm:prSet presAssocID="{CC2F41AA-3612-45A5-8AC7-6AFEFCAEE882}" presName="rootText3" presStyleLbl="asst2" presStyleIdx="2" presStyleCnt="11" custScaleX="857613" custScaleY="675606" custLinFactX="400000" custLinFactNeighborX="477743" custLinFactNeighborY="-5285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ADD043A-CAF4-4384-B40E-1FECAC2F08C0}" type="pres">
      <dgm:prSet presAssocID="{CC2F41AA-3612-45A5-8AC7-6AFEFCAEE882}" presName="rootConnector3" presStyleLbl="asst2" presStyleIdx="2" presStyleCnt="11"/>
      <dgm:spPr/>
      <dgm:t>
        <a:bodyPr/>
        <a:lstStyle/>
        <a:p>
          <a:endParaRPr lang="hr-HR"/>
        </a:p>
      </dgm:t>
    </dgm:pt>
    <dgm:pt modelId="{8BD4F633-124A-411B-BC36-45AFCEA81868}" type="pres">
      <dgm:prSet presAssocID="{CC2F41AA-3612-45A5-8AC7-6AFEFCAEE882}" presName="hierChild6" presStyleCnt="0"/>
      <dgm:spPr/>
    </dgm:pt>
    <dgm:pt modelId="{230EAC39-ED97-4396-88E3-D4711FB26597}" type="pres">
      <dgm:prSet presAssocID="{CC2F41AA-3612-45A5-8AC7-6AFEFCAEE882}" presName="hierChild7" presStyleCnt="0"/>
      <dgm:spPr/>
    </dgm:pt>
    <dgm:pt modelId="{19C22316-C8D9-4BDE-9712-4F4475CDB40D}" type="pres">
      <dgm:prSet presAssocID="{8992CAAE-669E-451E-B94C-BA9C9C9E1610}" presName="Name111" presStyleLbl="parChTrans1D4" presStyleIdx="1" presStyleCnt="5"/>
      <dgm:spPr/>
      <dgm:t>
        <a:bodyPr/>
        <a:lstStyle/>
        <a:p>
          <a:endParaRPr lang="hr-HR"/>
        </a:p>
      </dgm:t>
    </dgm:pt>
    <dgm:pt modelId="{7E842102-5C35-4DB0-B6A6-66C051794153}" type="pres">
      <dgm:prSet presAssocID="{7C576EA3-C60F-414F-BD59-58F7B8CC47F4}" presName="hierRoot3" presStyleCnt="0">
        <dgm:presLayoutVars>
          <dgm:hierBranch val="init"/>
        </dgm:presLayoutVars>
      </dgm:prSet>
      <dgm:spPr/>
    </dgm:pt>
    <dgm:pt modelId="{9838A2AA-7977-4EB8-9C42-C967951C4594}" type="pres">
      <dgm:prSet presAssocID="{7C576EA3-C60F-414F-BD59-58F7B8CC47F4}" presName="rootComposite3" presStyleCnt="0"/>
      <dgm:spPr/>
    </dgm:pt>
    <dgm:pt modelId="{6D0AE919-84B2-44E1-B1FA-7856DD1F67E1}" type="pres">
      <dgm:prSet presAssocID="{7C576EA3-C60F-414F-BD59-58F7B8CC47F4}" presName="rootText3" presStyleLbl="asst2" presStyleIdx="3" presStyleCnt="11" custAng="0" custScaleX="670252" custScaleY="821510" custLinFactX="300000" custLinFactNeighborX="320731" custLinFactNeighborY="2933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15E8588-14B8-4588-B54B-2B3D9D652F06}" type="pres">
      <dgm:prSet presAssocID="{7C576EA3-C60F-414F-BD59-58F7B8CC47F4}" presName="rootConnector3" presStyleLbl="asst2" presStyleIdx="3" presStyleCnt="11"/>
      <dgm:spPr/>
      <dgm:t>
        <a:bodyPr/>
        <a:lstStyle/>
        <a:p>
          <a:endParaRPr lang="hr-HR"/>
        </a:p>
      </dgm:t>
    </dgm:pt>
    <dgm:pt modelId="{0BA72BBB-A130-47CD-8F4D-592D3D04EB21}" type="pres">
      <dgm:prSet presAssocID="{7C576EA3-C60F-414F-BD59-58F7B8CC47F4}" presName="hierChild6" presStyleCnt="0"/>
      <dgm:spPr/>
    </dgm:pt>
    <dgm:pt modelId="{3C7D00AF-C896-49C6-BB8A-D0F7588DA17C}" type="pres">
      <dgm:prSet presAssocID="{7C576EA3-C60F-414F-BD59-58F7B8CC47F4}" presName="hierChild7" presStyleCnt="0"/>
      <dgm:spPr/>
    </dgm:pt>
    <dgm:pt modelId="{BB89C7F8-6193-4E49-A3BC-7C8E80C687B4}" type="pres">
      <dgm:prSet presAssocID="{BCD3EC7E-A24B-4C95-8AA7-6AAE52F7139C}" presName="Name111" presStyleLbl="parChTrans1D3" presStyleIdx="3" presStyleCnt="7"/>
      <dgm:spPr/>
      <dgm:t>
        <a:bodyPr/>
        <a:lstStyle/>
        <a:p>
          <a:endParaRPr lang="hr-HR"/>
        </a:p>
      </dgm:t>
    </dgm:pt>
    <dgm:pt modelId="{854E6DBC-8294-4BA9-BED7-04474D608627}" type="pres">
      <dgm:prSet presAssocID="{EEBA2CDD-949E-4F3A-9CBD-9F6A82F1B689}" presName="hierRoot3" presStyleCnt="0">
        <dgm:presLayoutVars>
          <dgm:hierBranch val="init"/>
        </dgm:presLayoutVars>
      </dgm:prSet>
      <dgm:spPr/>
    </dgm:pt>
    <dgm:pt modelId="{276414D2-2096-478B-B3CF-C6C8BFB8F94A}" type="pres">
      <dgm:prSet presAssocID="{EEBA2CDD-949E-4F3A-9CBD-9F6A82F1B689}" presName="rootComposite3" presStyleCnt="0"/>
      <dgm:spPr/>
    </dgm:pt>
    <dgm:pt modelId="{56E3DC1C-2CD5-4060-A4FA-4C70E093268A}" type="pres">
      <dgm:prSet presAssocID="{EEBA2CDD-949E-4F3A-9CBD-9F6A82F1B689}" presName="rootText3" presStyleLbl="asst2" presStyleIdx="4" presStyleCnt="11" custScaleX="737703" custScaleY="799793" custLinFactX="200000" custLinFactY="-194111" custLinFactNeighborX="285791" custLinFactNeighborY="-2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499ADA0-5C46-435B-AA1D-9B974F09BF81}" type="pres">
      <dgm:prSet presAssocID="{EEBA2CDD-949E-4F3A-9CBD-9F6A82F1B689}" presName="rootConnector3" presStyleLbl="asst2" presStyleIdx="4" presStyleCnt="11"/>
      <dgm:spPr/>
      <dgm:t>
        <a:bodyPr/>
        <a:lstStyle/>
        <a:p>
          <a:endParaRPr lang="hr-HR"/>
        </a:p>
      </dgm:t>
    </dgm:pt>
    <dgm:pt modelId="{024F8F95-AC63-4024-808C-AEECD89DE666}" type="pres">
      <dgm:prSet presAssocID="{EEBA2CDD-949E-4F3A-9CBD-9F6A82F1B689}" presName="hierChild6" presStyleCnt="0"/>
      <dgm:spPr/>
    </dgm:pt>
    <dgm:pt modelId="{7B86A800-590A-4385-8C57-C2D07CD7C2E5}" type="pres">
      <dgm:prSet presAssocID="{EEBA2CDD-949E-4F3A-9CBD-9F6A82F1B689}" presName="hierChild7" presStyleCnt="0"/>
      <dgm:spPr/>
    </dgm:pt>
    <dgm:pt modelId="{073C5BD0-77EA-450C-892B-065DA405849C}" type="pres">
      <dgm:prSet presAssocID="{EF3594B2-A920-418B-B12B-905E94F6301C}" presName="Name111" presStyleLbl="parChTrans1D4" presStyleIdx="2" presStyleCnt="5"/>
      <dgm:spPr/>
      <dgm:t>
        <a:bodyPr/>
        <a:lstStyle/>
        <a:p>
          <a:endParaRPr lang="hr-HR"/>
        </a:p>
      </dgm:t>
    </dgm:pt>
    <dgm:pt modelId="{0D3C023D-BDC4-4847-9891-CECD893544DA}" type="pres">
      <dgm:prSet presAssocID="{918D39EB-2E1F-4C91-8993-5D93D943D560}" presName="hierRoot3" presStyleCnt="0">
        <dgm:presLayoutVars>
          <dgm:hierBranch val="init"/>
        </dgm:presLayoutVars>
      </dgm:prSet>
      <dgm:spPr/>
    </dgm:pt>
    <dgm:pt modelId="{2BEF8E5E-8D6B-4A77-B50F-020E378B0D2D}" type="pres">
      <dgm:prSet presAssocID="{918D39EB-2E1F-4C91-8993-5D93D943D560}" presName="rootComposite3" presStyleCnt="0"/>
      <dgm:spPr/>
    </dgm:pt>
    <dgm:pt modelId="{4D46C40B-CC24-4093-9460-9658ACB1DE5A}" type="pres">
      <dgm:prSet presAssocID="{918D39EB-2E1F-4C91-8993-5D93D943D560}" presName="rootText3" presStyleLbl="asst2" presStyleIdx="5" presStyleCnt="11" custScaleX="927147" custScaleY="1082101" custLinFactX="-81454" custLinFactY="-281530" custLinFactNeighborX="-100000" custLinFactNeighborY="-3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2231937-94F2-4D47-B7A4-2202951F5159}" type="pres">
      <dgm:prSet presAssocID="{918D39EB-2E1F-4C91-8993-5D93D943D560}" presName="rootConnector3" presStyleLbl="asst2" presStyleIdx="5" presStyleCnt="11"/>
      <dgm:spPr/>
      <dgm:t>
        <a:bodyPr/>
        <a:lstStyle/>
        <a:p>
          <a:endParaRPr lang="hr-HR"/>
        </a:p>
      </dgm:t>
    </dgm:pt>
    <dgm:pt modelId="{7D09E92D-0C61-4B66-ADBD-AEE017811C4A}" type="pres">
      <dgm:prSet presAssocID="{918D39EB-2E1F-4C91-8993-5D93D943D560}" presName="hierChild6" presStyleCnt="0"/>
      <dgm:spPr/>
    </dgm:pt>
    <dgm:pt modelId="{C2D17A28-29FA-48C1-9179-4E3AF50F7552}" type="pres">
      <dgm:prSet presAssocID="{918D39EB-2E1F-4C91-8993-5D93D943D560}" presName="hierChild7" presStyleCnt="0"/>
      <dgm:spPr/>
    </dgm:pt>
    <dgm:pt modelId="{7786D7C6-4200-482C-B530-D3FE013C8D87}" type="pres">
      <dgm:prSet presAssocID="{8BC9C19C-C77F-457B-99A0-FDC4979A8774}" presName="Name111" presStyleLbl="parChTrans1D3" presStyleIdx="4" presStyleCnt="7"/>
      <dgm:spPr/>
      <dgm:t>
        <a:bodyPr/>
        <a:lstStyle/>
        <a:p>
          <a:endParaRPr lang="hr-HR"/>
        </a:p>
      </dgm:t>
    </dgm:pt>
    <dgm:pt modelId="{82C34E9E-E9DC-4917-9B31-7EAE36A5F2F5}" type="pres">
      <dgm:prSet presAssocID="{73E90ED0-7BA9-4A06-A51E-2260733CBE23}" presName="hierRoot3" presStyleCnt="0">
        <dgm:presLayoutVars>
          <dgm:hierBranch val="init"/>
        </dgm:presLayoutVars>
      </dgm:prSet>
      <dgm:spPr/>
    </dgm:pt>
    <dgm:pt modelId="{FF81CEBE-C4E8-4E1D-BC5E-FCBD55A14033}" type="pres">
      <dgm:prSet presAssocID="{73E90ED0-7BA9-4A06-A51E-2260733CBE23}" presName="rootComposite3" presStyleCnt="0"/>
      <dgm:spPr/>
    </dgm:pt>
    <dgm:pt modelId="{01AE25F3-033A-4A79-A65A-B6AA765BE46A}" type="pres">
      <dgm:prSet presAssocID="{73E90ED0-7BA9-4A06-A51E-2260733CBE23}" presName="rootText3" presStyleLbl="asst2" presStyleIdx="6" presStyleCnt="11" custScaleX="1103248" custScaleY="388240" custLinFactX="223999" custLinFactNeighborX="300000" custLinFactNeighborY="-3057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8B8E958-B46A-40A1-8BEE-14EEE5EDAC85}" type="pres">
      <dgm:prSet presAssocID="{73E90ED0-7BA9-4A06-A51E-2260733CBE23}" presName="rootConnector3" presStyleLbl="asst2" presStyleIdx="6" presStyleCnt="11"/>
      <dgm:spPr/>
      <dgm:t>
        <a:bodyPr/>
        <a:lstStyle/>
        <a:p>
          <a:endParaRPr lang="hr-HR"/>
        </a:p>
      </dgm:t>
    </dgm:pt>
    <dgm:pt modelId="{C43CE73C-B055-4E40-89DC-9812DC63C2E2}" type="pres">
      <dgm:prSet presAssocID="{73E90ED0-7BA9-4A06-A51E-2260733CBE23}" presName="hierChild6" presStyleCnt="0"/>
      <dgm:spPr/>
    </dgm:pt>
    <dgm:pt modelId="{F02A15E2-769B-46DD-8D31-736794DADFCC}" type="pres">
      <dgm:prSet presAssocID="{73E90ED0-7BA9-4A06-A51E-2260733CBE23}" presName="hierChild7" presStyleCnt="0"/>
      <dgm:spPr/>
    </dgm:pt>
    <dgm:pt modelId="{58DC1FD2-6E76-426A-BF4D-C3F6C937845D}" type="pres">
      <dgm:prSet presAssocID="{FEF162FE-5A5D-40AC-9520-84A456716903}" presName="Name111" presStyleLbl="parChTrans1D4" presStyleIdx="3" presStyleCnt="5"/>
      <dgm:spPr/>
      <dgm:t>
        <a:bodyPr/>
        <a:lstStyle/>
        <a:p>
          <a:endParaRPr lang="hr-HR"/>
        </a:p>
      </dgm:t>
    </dgm:pt>
    <dgm:pt modelId="{CE2C7A75-FF8E-4800-9B53-062F0E18180C}" type="pres">
      <dgm:prSet presAssocID="{3D4DD960-B442-4845-AE76-5B55970A1B64}" presName="hierRoot3" presStyleCnt="0">
        <dgm:presLayoutVars>
          <dgm:hierBranch val="init"/>
        </dgm:presLayoutVars>
      </dgm:prSet>
      <dgm:spPr/>
    </dgm:pt>
    <dgm:pt modelId="{7F603C5A-E51D-473C-8D1A-64FE147ED40D}" type="pres">
      <dgm:prSet presAssocID="{3D4DD960-B442-4845-AE76-5B55970A1B64}" presName="rootComposite3" presStyleCnt="0"/>
      <dgm:spPr/>
    </dgm:pt>
    <dgm:pt modelId="{6DB5B2F8-1B2E-40A6-9ED6-07202C8B529C}" type="pres">
      <dgm:prSet presAssocID="{3D4DD960-B442-4845-AE76-5B55970A1B64}" presName="rootText3" presStyleLbl="asst2" presStyleIdx="7" presStyleCnt="11" custScaleX="674210" custScaleY="826534" custLinFactX="600000" custLinFactY="138981" custLinFactNeighborX="675105" custLinFactNeighborY="2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A13E786-740A-4E0B-AAEF-DB06D1FC3777}" type="pres">
      <dgm:prSet presAssocID="{3D4DD960-B442-4845-AE76-5B55970A1B64}" presName="rootConnector3" presStyleLbl="asst2" presStyleIdx="7" presStyleCnt="11"/>
      <dgm:spPr/>
      <dgm:t>
        <a:bodyPr/>
        <a:lstStyle/>
        <a:p>
          <a:endParaRPr lang="hr-HR"/>
        </a:p>
      </dgm:t>
    </dgm:pt>
    <dgm:pt modelId="{9FF7DF4C-2465-4237-82A1-B0B7D8DF7C3F}" type="pres">
      <dgm:prSet presAssocID="{3D4DD960-B442-4845-AE76-5B55970A1B64}" presName="hierChild6" presStyleCnt="0"/>
      <dgm:spPr/>
    </dgm:pt>
    <dgm:pt modelId="{F0D690DE-F3F9-42B5-871A-0DFF41BA7E25}" type="pres">
      <dgm:prSet presAssocID="{3D4DD960-B442-4845-AE76-5B55970A1B64}" presName="hierChild7" presStyleCnt="0"/>
      <dgm:spPr/>
    </dgm:pt>
    <dgm:pt modelId="{5766293C-261F-4817-B340-38F9B63674C1}" type="pres">
      <dgm:prSet presAssocID="{ADB8881A-D01B-47C8-A0AE-4C52A9BE7ABC}" presName="Name111" presStyleLbl="parChTrans1D3" presStyleIdx="5" presStyleCnt="7"/>
      <dgm:spPr/>
      <dgm:t>
        <a:bodyPr/>
        <a:lstStyle/>
        <a:p>
          <a:endParaRPr lang="hr-HR"/>
        </a:p>
      </dgm:t>
    </dgm:pt>
    <dgm:pt modelId="{42494CE9-6235-4714-9A5A-BA0F97BF7E27}" type="pres">
      <dgm:prSet presAssocID="{4831DDB6-8799-4991-B582-56330374A961}" presName="hierRoot3" presStyleCnt="0">
        <dgm:presLayoutVars>
          <dgm:hierBranch val="init"/>
        </dgm:presLayoutVars>
      </dgm:prSet>
      <dgm:spPr/>
    </dgm:pt>
    <dgm:pt modelId="{AC1AB7DE-F1C2-43B2-970D-A746865BF6B9}" type="pres">
      <dgm:prSet presAssocID="{4831DDB6-8799-4991-B582-56330374A961}" presName="rootComposite3" presStyleCnt="0"/>
      <dgm:spPr/>
    </dgm:pt>
    <dgm:pt modelId="{A33FFFE0-07A8-40E6-B370-0732374CF2E6}" type="pres">
      <dgm:prSet presAssocID="{4831DDB6-8799-4991-B582-56330374A961}" presName="rootText3" presStyleLbl="asst2" presStyleIdx="8" presStyleCnt="11" custScaleX="770459" custScaleY="710821" custLinFactX="121566" custLinFactY="-405841" custLinFactNeighborX="200000" custLinFactNeighborY="-5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F3BFFF0-5D96-4ED2-AC3B-9FCB9CDD45CF}" type="pres">
      <dgm:prSet presAssocID="{4831DDB6-8799-4991-B582-56330374A961}" presName="rootConnector3" presStyleLbl="asst2" presStyleIdx="8" presStyleCnt="11"/>
      <dgm:spPr/>
      <dgm:t>
        <a:bodyPr/>
        <a:lstStyle/>
        <a:p>
          <a:endParaRPr lang="hr-HR"/>
        </a:p>
      </dgm:t>
    </dgm:pt>
    <dgm:pt modelId="{5D8A1B85-9CED-4940-939A-19CB65048A16}" type="pres">
      <dgm:prSet presAssocID="{4831DDB6-8799-4991-B582-56330374A961}" presName="hierChild6" presStyleCnt="0"/>
      <dgm:spPr/>
    </dgm:pt>
    <dgm:pt modelId="{A1114B06-0AF9-43D4-91FD-065B05C1A850}" type="pres">
      <dgm:prSet presAssocID="{4831DDB6-8799-4991-B582-56330374A961}" presName="hierChild7" presStyleCnt="0"/>
      <dgm:spPr/>
    </dgm:pt>
    <dgm:pt modelId="{9A6E0C06-6204-4DAA-9628-1D2B7C2C8B5E}" type="pres">
      <dgm:prSet presAssocID="{49C26AB5-7DD8-41D4-98AC-97F9F55A8594}" presName="Name111" presStyleLbl="parChTrans1D4" presStyleIdx="4" presStyleCnt="5"/>
      <dgm:spPr/>
      <dgm:t>
        <a:bodyPr/>
        <a:lstStyle/>
        <a:p>
          <a:endParaRPr lang="hr-HR"/>
        </a:p>
      </dgm:t>
    </dgm:pt>
    <dgm:pt modelId="{D3130A7C-ADB0-46BD-BC76-07955CB006CE}" type="pres">
      <dgm:prSet presAssocID="{8BE63119-649A-4652-945A-36ADA016DBF8}" presName="hierRoot3" presStyleCnt="0">
        <dgm:presLayoutVars>
          <dgm:hierBranch val="init"/>
        </dgm:presLayoutVars>
      </dgm:prSet>
      <dgm:spPr/>
    </dgm:pt>
    <dgm:pt modelId="{12998EEA-3537-4635-9528-AC3FF8DB71F3}" type="pres">
      <dgm:prSet presAssocID="{8BE63119-649A-4652-945A-36ADA016DBF8}" presName="rootComposite3" presStyleCnt="0"/>
      <dgm:spPr/>
    </dgm:pt>
    <dgm:pt modelId="{9B28303D-B760-4094-84D2-BF8DB3C7B334}" type="pres">
      <dgm:prSet presAssocID="{8BE63119-649A-4652-945A-36ADA016DBF8}" presName="rootText3" presStyleLbl="asst2" presStyleIdx="9" presStyleCnt="11" custScaleX="1107749" custScaleY="729839" custLinFactX="-199579" custLinFactY="-549704" custLinFactNeighborX="-200000" custLinFactNeighborY="-6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FE3FA00-6181-4E1F-BD4E-573DF4F272F9}" type="pres">
      <dgm:prSet presAssocID="{8BE63119-649A-4652-945A-36ADA016DBF8}" presName="rootConnector3" presStyleLbl="asst2" presStyleIdx="9" presStyleCnt="11"/>
      <dgm:spPr/>
      <dgm:t>
        <a:bodyPr/>
        <a:lstStyle/>
        <a:p>
          <a:endParaRPr lang="hr-HR"/>
        </a:p>
      </dgm:t>
    </dgm:pt>
    <dgm:pt modelId="{2FB7F27C-5067-4D34-A710-2B40FD0B5108}" type="pres">
      <dgm:prSet presAssocID="{8BE63119-649A-4652-945A-36ADA016DBF8}" presName="hierChild6" presStyleCnt="0"/>
      <dgm:spPr/>
    </dgm:pt>
    <dgm:pt modelId="{0806E167-7D6C-4982-A355-1D9ED0E4EEE0}" type="pres">
      <dgm:prSet presAssocID="{8BE63119-649A-4652-945A-36ADA016DBF8}" presName="hierChild7" presStyleCnt="0"/>
      <dgm:spPr/>
    </dgm:pt>
    <dgm:pt modelId="{D305957F-3E0E-4918-AB49-3738D276BC25}" type="pres">
      <dgm:prSet presAssocID="{02E67889-6F55-4ABA-A65E-01713BB9B47F}" presName="Name111" presStyleLbl="parChTrans1D3" presStyleIdx="6" presStyleCnt="7"/>
      <dgm:spPr/>
      <dgm:t>
        <a:bodyPr/>
        <a:lstStyle/>
        <a:p>
          <a:endParaRPr lang="hr-HR"/>
        </a:p>
      </dgm:t>
    </dgm:pt>
    <dgm:pt modelId="{36DE04EF-32A5-41E0-98C8-B6B2115928D9}" type="pres">
      <dgm:prSet presAssocID="{8D25F1DF-C718-4F2C-A879-7233722B7403}" presName="hierRoot3" presStyleCnt="0">
        <dgm:presLayoutVars>
          <dgm:hierBranch val="init"/>
        </dgm:presLayoutVars>
      </dgm:prSet>
      <dgm:spPr/>
    </dgm:pt>
    <dgm:pt modelId="{DFA18E1B-EAD7-4EAE-9E0D-710C7AF9CA73}" type="pres">
      <dgm:prSet presAssocID="{8D25F1DF-C718-4F2C-A879-7233722B7403}" presName="rootComposite3" presStyleCnt="0"/>
      <dgm:spPr/>
    </dgm:pt>
    <dgm:pt modelId="{1507AE9A-ECA1-48D5-A14E-E306E1E0AD61}" type="pres">
      <dgm:prSet presAssocID="{8D25F1DF-C718-4F2C-A879-7233722B7403}" presName="rootText3" presStyleLbl="asst2" presStyleIdx="10" presStyleCnt="11" custScaleX="634420" custScaleY="450504" custLinFactX="300000" custLinFactY="-100000" custLinFactNeighborX="357085" custLinFactNeighborY="-15146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EBE7CD6-64B4-41F4-8DB5-A2E12944A083}" type="pres">
      <dgm:prSet presAssocID="{8D25F1DF-C718-4F2C-A879-7233722B7403}" presName="rootConnector3" presStyleLbl="asst2" presStyleIdx="10" presStyleCnt="11"/>
      <dgm:spPr/>
      <dgm:t>
        <a:bodyPr/>
        <a:lstStyle/>
        <a:p>
          <a:endParaRPr lang="hr-HR"/>
        </a:p>
      </dgm:t>
    </dgm:pt>
    <dgm:pt modelId="{4E98DBDD-9E6C-467C-BA5A-E82693E6C857}" type="pres">
      <dgm:prSet presAssocID="{8D25F1DF-C718-4F2C-A879-7233722B7403}" presName="hierChild6" presStyleCnt="0"/>
      <dgm:spPr/>
    </dgm:pt>
    <dgm:pt modelId="{7ABBF8BC-C95F-4489-AD27-42DD4CA25395}" type="pres">
      <dgm:prSet presAssocID="{8D25F1DF-C718-4F2C-A879-7233722B7403}" presName="hierChild7" presStyleCnt="0"/>
      <dgm:spPr/>
    </dgm:pt>
    <dgm:pt modelId="{CA5EFC05-0EA9-4B26-9A07-521BEE31A472}" type="pres">
      <dgm:prSet presAssocID="{F2FCB80B-96D4-4A49-BF39-2442A8F38CEF}" presName="hierChild3" presStyleCnt="0"/>
      <dgm:spPr/>
    </dgm:pt>
    <dgm:pt modelId="{34F57D39-BFEF-4C1C-8209-62AADEF5657F}" type="pres">
      <dgm:prSet presAssocID="{1405F4EF-EF10-479A-9404-5F092C1D4487}" presName="Name111" presStyleLbl="parChTrans1D2" presStyleIdx="2" presStyleCnt="4"/>
      <dgm:spPr/>
      <dgm:t>
        <a:bodyPr/>
        <a:lstStyle/>
        <a:p>
          <a:endParaRPr lang="hr-HR"/>
        </a:p>
      </dgm:t>
    </dgm:pt>
    <dgm:pt modelId="{5B78C8AE-4C4C-4D20-AC64-4C64905F57C2}" type="pres">
      <dgm:prSet presAssocID="{E1418367-8EB1-4605-BBE0-CA9CD7D35080}" presName="hierRoot3" presStyleCnt="0">
        <dgm:presLayoutVars>
          <dgm:hierBranch val="init"/>
        </dgm:presLayoutVars>
      </dgm:prSet>
      <dgm:spPr/>
    </dgm:pt>
    <dgm:pt modelId="{7CE37A58-58B9-419B-9BF9-EFB4C6CDB472}" type="pres">
      <dgm:prSet presAssocID="{E1418367-8EB1-4605-BBE0-CA9CD7D35080}" presName="rootComposite3" presStyleCnt="0"/>
      <dgm:spPr/>
    </dgm:pt>
    <dgm:pt modelId="{83FF19C8-0898-4E43-B136-73DCB465EF2F}" type="pres">
      <dgm:prSet presAssocID="{E1418367-8EB1-4605-BBE0-CA9CD7D35080}" presName="rootText3" presStyleLbl="asst1" presStyleIdx="0" presStyleCnt="2" custScaleX="921741" custScaleY="365950" custLinFactX="-100000" custLinFactY="-87844" custLinFactNeighborX="-183581" custLinFactNeighborY="-1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5EF3D24-3DB5-4314-84AA-0AB646EF50F8}" type="pres">
      <dgm:prSet presAssocID="{E1418367-8EB1-4605-BBE0-CA9CD7D35080}" presName="rootConnector3" presStyleLbl="asst1" presStyleIdx="0" presStyleCnt="2"/>
      <dgm:spPr/>
      <dgm:t>
        <a:bodyPr/>
        <a:lstStyle/>
        <a:p>
          <a:endParaRPr lang="hr-HR"/>
        </a:p>
      </dgm:t>
    </dgm:pt>
    <dgm:pt modelId="{90F1F800-40AA-4ABC-9E07-613F52D9EDD4}" type="pres">
      <dgm:prSet presAssocID="{E1418367-8EB1-4605-BBE0-CA9CD7D35080}" presName="hierChild6" presStyleCnt="0"/>
      <dgm:spPr/>
    </dgm:pt>
    <dgm:pt modelId="{92E22394-D590-426B-9964-DD0118E42877}" type="pres">
      <dgm:prSet presAssocID="{E1418367-8EB1-4605-BBE0-CA9CD7D35080}" presName="hierChild7" presStyleCnt="0"/>
      <dgm:spPr/>
    </dgm:pt>
    <dgm:pt modelId="{D15EA375-ADC5-401C-AED4-A4D6A720EA1F}" type="pres">
      <dgm:prSet presAssocID="{FA882E13-13C1-4303-9A26-CC253D18BE14}" presName="Name111" presStyleLbl="parChTrans1D2" presStyleIdx="3" presStyleCnt="4"/>
      <dgm:spPr/>
      <dgm:t>
        <a:bodyPr/>
        <a:lstStyle/>
        <a:p>
          <a:endParaRPr lang="hr-HR"/>
        </a:p>
      </dgm:t>
    </dgm:pt>
    <dgm:pt modelId="{91DDAAA1-3A19-4E52-B98E-B6AF4C441539}" type="pres">
      <dgm:prSet presAssocID="{22A35D91-6746-4DBA-B53B-BFDF0493A6F6}" presName="hierRoot3" presStyleCnt="0">
        <dgm:presLayoutVars>
          <dgm:hierBranch val="init"/>
        </dgm:presLayoutVars>
      </dgm:prSet>
      <dgm:spPr/>
    </dgm:pt>
    <dgm:pt modelId="{61475A45-8A7E-4913-B32D-826981602131}" type="pres">
      <dgm:prSet presAssocID="{22A35D91-6746-4DBA-B53B-BFDF0493A6F6}" presName="rootComposite3" presStyleCnt="0"/>
      <dgm:spPr/>
    </dgm:pt>
    <dgm:pt modelId="{11F4B9AF-1FB2-45C1-B273-248F59357ADC}" type="pres">
      <dgm:prSet presAssocID="{22A35D91-6746-4DBA-B53B-BFDF0493A6F6}" presName="rootText3" presStyleLbl="asst1" presStyleIdx="1" presStyleCnt="2" custScaleX="524685" custScaleY="384671" custLinFactX="1054611" custLinFactY="-87844" custLinFactNeighborX="1100000" custLinFactNeighborY="-1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A455709-362F-4866-844F-E7705938E743}" type="pres">
      <dgm:prSet presAssocID="{22A35D91-6746-4DBA-B53B-BFDF0493A6F6}" presName="rootConnector3" presStyleLbl="asst1" presStyleIdx="1" presStyleCnt="2"/>
      <dgm:spPr/>
      <dgm:t>
        <a:bodyPr/>
        <a:lstStyle/>
        <a:p>
          <a:endParaRPr lang="hr-HR"/>
        </a:p>
      </dgm:t>
    </dgm:pt>
    <dgm:pt modelId="{C9BCC447-0316-49FB-8A6D-A60F27A2A684}" type="pres">
      <dgm:prSet presAssocID="{22A35D91-6746-4DBA-B53B-BFDF0493A6F6}" presName="hierChild6" presStyleCnt="0"/>
      <dgm:spPr/>
    </dgm:pt>
    <dgm:pt modelId="{5A43AE6C-FA34-40C1-8BBC-A3E2ED6EB3CE}" type="pres">
      <dgm:prSet presAssocID="{22A35D91-6746-4DBA-B53B-BFDF0493A6F6}" presName="hierChild7" presStyleCnt="0"/>
      <dgm:spPr/>
    </dgm:pt>
    <dgm:pt modelId="{0DDF9354-0D4C-4434-AE90-11F43C3C5B93}" type="pres">
      <dgm:prSet presAssocID="{E8D8C08F-E2DF-45D1-9051-AE646F77AFBF}" presName="hierRoot1" presStyleCnt="0">
        <dgm:presLayoutVars>
          <dgm:hierBranch val="init"/>
        </dgm:presLayoutVars>
      </dgm:prSet>
      <dgm:spPr/>
    </dgm:pt>
    <dgm:pt modelId="{42DC0986-0C2B-4F2A-9A8C-0214CFDA5DD9}" type="pres">
      <dgm:prSet presAssocID="{E8D8C08F-E2DF-45D1-9051-AE646F77AFBF}" presName="rootComposite1" presStyleCnt="0"/>
      <dgm:spPr/>
    </dgm:pt>
    <dgm:pt modelId="{B7216A40-894B-4739-8880-5D33FFAA0822}" type="pres">
      <dgm:prSet presAssocID="{E8D8C08F-E2DF-45D1-9051-AE646F77AFBF}" presName="rootText1" presStyleLbl="node0" presStyleIdx="1" presStyleCnt="2" custScaleX="2000000" custScaleY="979043" custLinFactX="-580614" custLinFactY="2714956" custLinFactNeighborX="-600000" custLinFactNeighborY="28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2979BF8-089F-4530-A34A-5548CF54882B}" type="pres">
      <dgm:prSet presAssocID="{E8D8C08F-E2DF-45D1-9051-AE646F77AFBF}" presName="rootConnector1" presStyleLbl="node1" presStyleIdx="0" presStyleCnt="0"/>
      <dgm:spPr/>
      <dgm:t>
        <a:bodyPr/>
        <a:lstStyle/>
        <a:p>
          <a:endParaRPr lang="hr-HR"/>
        </a:p>
      </dgm:t>
    </dgm:pt>
    <dgm:pt modelId="{225E2D00-6EC1-4F34-9D83-B6D382AE1720}" type="pres">
      <dgm:prSet presAssocID="{E8D8C08F-E2DF-45D1-9051-AE646F77AFBF}" presName="hierChild2" presStyleCnt="0"/>
      <dgm:spPr/>
    </dgm:pt>
    <dgm:pt modelId="{B8250A90-078C-457C-A480-42D08CF4A185}" type="pres">
      <dgm:prSet presAssocID="{E8D8C08F-E2DF-45D1-9051-AE646F77AFBF}" presName="hierChild3" presStyleCnt="0"/>
      <dgm:spPr/>
    </dgm:pt>
  </dgm:ptLst>
  <dgm:cxnLst>
    <dgm:cxn modelId="{43017FA1-595E-4C7F-83E6-82500F2BE7B2}" type="presOf" srcId="{CC2F41AA-3612-45A5-8AC7-6AFEFCAEE882}" destId="{93123857-96C0-413B-8F14-DA6F0C641FCA}" srcOrd="0" destOrd="0" presId="urn:microsoft.com/office/officeart/2005/8/layout/orgChart1"/>
    <dgm:cxn modelId="{523B80BD-F3A4-40B8-A73B-EA59E41F450F}" type="presOf" srcId="{81856A0A-ADEA-47AA-9586-0C9A4258B60F}" destId="{BC463159-E1EA-4B8F-921E-B6137DFDB8D0}" srcOrd="1" destOrd="0" presId="urn:microsoft.com/office/officeart/2005/8/layout/orgChart1"/>
    <dgm:cxn modelId="{E35A5BB3-2068-4F76-B737-4511683B85B4}" type="presOf" srcId="{E1418367-8EB1-4605-BBE0-CA9CD7D35080}" destId="{95EF3D24-3DB5-4314-84AA-0AB646EF50F8}" srcOrd="1" destOrd="0" presId="urn:microsoft.com/office/officeart/2005/8/layout/orgChart1"/>
    <dgm:cxn modelId="{E8283C9A-51D8-4D13-A2BE-D78E1D577CDD}" srcId="{F2FCB80B-96D4-4A49-BF39-2442A8F38CEF}" destId="{22A35D91-6746-4DBA-B53B-BFDF0493A6F6}" srcOrd="1" destOrd="0" parTransId="{FA882E13-13C1-4303-9A26-CC253D18BE14}" sibTransId="{AB53FCA2-DF64-494B-9E9E-F520CDD600A0}"/>
    <dgm:cxn modelId="{FB8B7878-8147-4E93-9FB3-ECCC508DA826}" type="presOf" srcId="{4831DDB6-8799-4991-B582-56330374A961}" destId="{A33FFFE0-07A8-40E6-B370-0732374CF2E6}" srcOrd="0" destOrd="0" presId="urn:microsoft.com/office/officeart/2005/8/layout/orgChart1"/>
    <dgm:cxn modelId="{5BD88790-8D22-4071-BB48-5D8A81F08094}" type="presOf" srcId="{8D25F1DF-C718-4F2C-A879-7233722B7403}" destId="{1507AE9A-ECA1-48D5-A14E-E306E1E0AD61}" srcOrd="0" destOrd="0" presId="urn:microsoft.com/office/officeart/2005/8/layout/orgChart1"/>
    <dgm:cxn modelId="{BC023A5A-C99E-47E9-ADA6-953A4C0CEC8B}" type="presOf" srcId="{9576A0CC-B528-4E09-B8B6-B5E6FC51130A}" destId="{9ABDEF2D-E046-42C7-9786-E6E988531CA0}" srcOrd="0" destOrd="0" presId="urn:microsoft.com/office/officeart/2005/8/layout/orgChart1"/>
    <dgm:cxn modelId="{5E22E7D1-2782-477B-BA96-38B1B0FE38CF}" type="presOf" srcId="{8BE63119-649A-4652-945A-36ADA016DBF8}" destId="{6FE3FA00-6181-4E1F-BD4E-573DF4F272F9}" srcOrd="1" destOrd="0" presId="urn:microsoft.com/office/officeart/2005/8/layout/orgChart1"/>
    <dgm:cxn modelId="{792E9AB9-DD36-43D1-B1D4-70055475FF39}" type="presOf" srcId="{3D892DA7-916B-44FA-A428-62FA8A366C1F}" destId="{C22B012C-22C0-417D-BA53-C86F0F78434A}" srcOrd="1" destOrd="0" presId="urn:microsoft.com/office/officeart/2005/8/layout/orgChart1"/>
    <dgm:cxn modelId="{D9CF3EDE-045B-4CB3-B866-638DE87B6423}" type="presOf" srcId="{3D892DA7-916B-44FA-A428-62FA8A366C1F}" destId="{424D1894-6D4F-472E-863E-3E84C71B867C}" srcOrd="0" destOrd="0" presId="urn:microsoft.com/office/officeart/2005/8/layout/orgChart1"/>
    <dgm:cxn modelId="{6A943EFF-9555-44FC-B8AA-A3C52F4430C7}" type="presOf" srcId="{B1FEB796-84ED-4A5C-9B51-1E95E10323C7}" destId="{13C0D05F-CDA2-4E21-8E07-3AB34C917529}" srcOrd="0" destOrd="0" presId="urn:microsoft.com/office/officeart/2005/8/layout/orgChart1"/>
    <dgm:cxn modelId="{2C26BFEA-9776-44E1-9480-BB05CE5E414D}" srcId="{F2FCB80B-96D4-4A49-BF39-2442A8F38CEF}" destId="{E1418367-8EB1-4605-BBE0-CA9CD7D35080}" srcOrd="0" destOrd="0" parTransId="{1405F4EF-EF10-479A-9404-5F092C1D4487}" sibTransId="{AA289D64-E7E4-4213-BFE3-6FF4EFA6E1D0}"/>
    <dgm:cxn modelId="{BBF825B1-AC7F-4792-A1DF-DF176C1D18B3}" srcId="{73E90ED0-7BA9-4A06-A51E-2260733CBE23}" destId="{3D4DD960-B442-4845-AE76-5B55970A1B64}" srcOrd="0" destOrd="0" parTransId="{FEF162FE-5A5D-40AC-9520-84A456716903}" sibTransId="{8B6ED397-3D0C-40A4-A737-6BCBCAC36510}"/>
    <dgm:cxn modelId="{3869AAD8-5763-49CE-A7C4-7C626D19C65E}" srcId="{CC2F41AA-3612-45A5-8AC7-6AFEFCAEE882}" destId="{7C576EA3-C60F-414F-BD59-58F7B8CC47F4}" srcOrd="0" destOrd="0" parTransId="{8992CAAE-669E-451E-B94C-BA9C9C9E1610}" sibTransId="{C9AF210E-CBF3-4E7B-AC60-334C284266B5}"/>
    <dgm:cxn modelId="{59259C81-683D-4238-A0B4-90630E7B8800}" type="presOf" srcId="{F2FCB80B-96D4-4A49-BF39-2442A8F38CEF}" destId="{AA35E226-6406-4F93-899F-D17A5C62DF68}" srcOrd="0" destOrd="0" presId="urn:microsoft.com/office/officeart/2005/8/layout/orgChart1"/>
    <dgm:cxn modelId="{59724352-0A00-4D76-A2F4-2A54C3F3DF2E}" type="presOf" srcId="{4E07C310-B9D7-40DD-A44F-06037FCA70E2}" destId="{831B5156-05FE-4085-B649-AE7431502FE6}" srcOrd="1" destOrd="0" presId="urn:microsoft.com/office/officeart/2005/8/layout/orgChart1"/>
    <dgm:cxn modelId="{C59E4DC7-10BB-458A-B838-7FBF2E0B2F5A}" type="presOf" srcId="{EEBA2CDD-949E-4F3A-9CBD-9F6A82F1B689}" destId="{56E3DC1C-2CD5-4060-A4FA-4C70E093268A}" srcOrd="0" destOrd="0" presId="urn:microsoft.com/office/officeart/2005/8/layout/orgChart1"/>
    <dgm:cxn modelId="{DDF0DA8F-3EB9-4E8C-B536-7D0DCAB86501}" type="presOf" srcId="{7C576EA3-C60F-414F-BD59-58F7B8CC47F4}" destId="{6D0AE919-84B2-44E1-B1FA-7856DD1F67E1}" srcOrd="0" destOrd="0" presId="urn:microsoft.com/office/officeart/2005/8/layout/orgChart1"/>
    <dgm:cxn modelId="{E55BA24D-6EF8-4CA9-8E10-DAC178DC6B30}" type="presOf" srcId="{7C576EA3-C60F-414F-BD59-58F7B8CC47F4}" destId="{715E8588-14B8-4588-B54B-2B3D9D652F06}" srcOrd="1" destOrd="0" presId="urn:microsoft.com/office/officeart/2005/8/layout/orgChart1"/>
    <dgm:cxn modelId="{0A084981-149E-4752-B697-651462FF2810}" type="presOf" srcId="{E1418367-8EB1-4605-BBE0-CA9CD7D35080}" destId="{83FF19C8-0898-4E43-B136-73DCB465EF2F}" srcOrd="0" destOrd="0" presId="urn:microsoft.com/office/officeart/2005/8/layout/orgChart1"/>
    <dgm:cxn modelId="{2BD62182-4108-4E5A-963B-7B9A522ED38C}" type="presOf" srcId="{49C26AB5-7DD8-41D4-98AC-97F9F55A8594}" destId="{9A6E0C06-6204-4DAA-9628-1D2B7C2C8B5E}" srcOrd="0" destOrd="0" presId="urn:microsoft.com/office/officeart/2005/8/layout/orgChart1"/>
    <dgm:cxn modelId="{95BD8400-5C79-4390-A166-B2E0DB446B85}" type="presOf" srcId="{E8D8C08F-E2DF-45D1-9051-AE646F77AFBF}" destId="{B7216A40-894B-4739-8880-5D33FFAA0822}" srcOrd="0" destOrd="0" presId="urn:microsoft.com/office/officeart/2005/8/layout/orgChart1"/>
    <dgm:cxn modelId="{00B69C3A-A747-4F80-916E-F5DCC2B589F5}" type="presOf" srcId="{BCD3EC7E-A24B-4C95-8AA7-6AAE52F7139C}" destId="{BB89C7F8-6193-4E49-A3BC-7C8E80C687B4}" srcOrd="0" destOrd="0" presId="urn:microsoft.com/office/officeart/2005/8/layout/orgChart1"/>
    <dgm:cxn modelId="{1AD898EB-F76E-492B-8F33-291186E982F9}" srcId="{9576A0CC-B528-4E09-B8B6-B5E6FC51130A}" destId="{E8D8C08F-E2DF-45D1-9051-AE646F77AFBF}" srcOrd="1" destOrd="0" parTransId="{337C70F5-8470-4D5A-83DF-67A3DBDF5BB3}" sibTransId="{EB53290C-CE25-4A77-88DF-0641CCA4A8FD}"/>
    <dgm:cxn modelId="{6D3F2C78-8754-4F26-BCE8-0B6B95D03920}" srcId="{9576A0CC-B528-4E09-B8B6-B5E6FC51130A}" destId="{F2FCB80B-96D4-4A49-BF39-2442A8F38CEF}" srcOrd="0" destOrd="0" parTransId="{39697E09-3C8A-4B60-AD92-7E6145628F45}" sibTransId="{426F5ECA-CD93-41EA-AFF8-22BC218A31AB}"/>
    <dgm:cxn modelId="{D65DC87A-7DDF-4C8B-9482-5B9138649C34}" type="presOf" srcId="{FEF162FE-5A5D-40AC-9520-84A456716903}" destId="{58DC1FD2-6E76-426A-BF4D-C3F6C937845D}" srcOrd="0" destOrd="0" presId="urn:microsoft.com/office/officeart/2005/8/layout/orgChart1"/>
    <dgm:cxn modelId="{D579FBAC-EDE5-4D0C-B482-1930210575B5}" type="presOf" srcId="{4E07C310-B9D7-40DD-A44F-06037FCA70E2}" destId="{F274F8F8-AAD1-45A8-87FB-153AD8ACE43D}" srcOrd="0" destOrd="0" presId="urn:microsoft.com/office/officeart/2005/8/layout/orgChart1"/>
    <dgm:cxn modelId="{5AE6669D-5A6E-4676-8D0E-4672C8C34749}" srcId="{3D892DA7-916B-44FA-A428-62FA8A366C1F}" destId="{81856A0A-ADEA-47AA-9586-0C9A4258B60F}" srcOrd="0" destOrd="0" parTransId="{CA984B7E-FB32-4828-A1AA-85BB21C274C6}" sibTransId="{49DCC908-063E-48D3-A581-D2F50381279D}"/>
    <dgm:cxn modelId="{B4C92B64-E203-4F66-8DF6-CEDF5356E1E5}" srcId="{3D892DA7-916B-44FA-A428-62FA8A366C1F}" destId="{CC2F41AA-3612-45A5-8AC7-6AFEFCAEE882}" srcOrd="1" destOrd="0" parTransId="{4451D83A-46A7-4B7F-9391-088BA0CB62A1}" sibTransId="{6BBBFA09-E433-4593-920D-62FC60E9B743}"/>
    <dgm:cxn modelId="{C42D03FB-3759-431A-A461-D850C8A629C5}" type="presOf" srcId="{3D4DD960-B442-4845-AE76-5B55970A1B64}" destId="{8A13E786-740A-4E0B-AAEF-DB06D1FC3777}" srcOrd="1" destOrd="0" presId="urn:microsoft.com/office/officeart/2005/8/layout/orgChart1"/>
    <dgm:cxn modelId="{71095795-C295-403F-9275-E2B596152162}" type="presOf" srcId="{22A35D91-6746-4DBA-B53B-BFDF0493A6F6}" destId="{9A455709-362F-4866-844F-E7705938E743}" srcOrd="1" destOrd="0" presId="urn:microsoft.com/office/officeart/2005/8/layout/orgChart1"/>
    <dgm:cxn modelId="{940A2258-22B5-4F73-B298-5B9B5E4F0DFC}" srcId="{EEBA2CDD-949E-4F3A-9CBD-9F6A82F1B689}" destId="{918D39EB-2E1F-4C91-8993-5D93D943D560}" srcOrd="0" destOrd="0" parTransId="{EF3594B2-A920-418B-B12B-905E94F6301C}" sibTransId="{99D70E6B-D6BE-4099-9529-4F715ED33CAD}"/>
    <dgm:cxn modelId="{E14A1AA0-7A18-4A15-9FC8-5D66D3D64069}" type="presOf" srcId="{1405F4EF-EF10-479A-9404-5F092C1D4487}" destId="{34F57D39-BFEF-4C1C-8209-62AADEF5657F}" srcOrd="0" destOrd="0" presId="urn:microsoft.com/office/officeart/2005/8/layout/orgChart1"/>
    <dgm:cxn modelId="{5785F281-413E-40EC-80DF-96FC3F000711}" type="presOf" srcId="{EF3594B2-A920-418B-B12B-905E94F6301C}" destId="{073C5BD0-77EA-450C-892B-065DA405849C}" srcOrd="0" destOrd="0" presId="urn:microsoft.com/office/officeart/2005/8/layout/orgChart1"/>
    <dgm:cxn modelId="{2A6B8CF9-1A25-40F4-852A-1A395B5620D0}" type="presOf" srcId="{8992CAAE-669E-451E-B94C-BA9C9C9E1610}" destId="{19C22316-C8D9-4BDE-9712-4F4475CDB40D}" srcOrd="0" destOrd="0" presId="urn:microsoft.com/office/officeart/2005/8/layout/orgChart1"/>
    <dgm:cxn modelId="{FF8A1EC4-ED23-4C39-B014-B83E39F85D37}" type="presOf" srcId="{CA984B7E-FB32-4828-A1AA-85BB21C274C6}" destId="{263EB0FE-BE38-4F93-8752-8E5FC0108BDB}" srcOrd="0" destOrd="0" presId="urn:microsoft.com/office/officeart/2005/8/layout/orgChart1"/>
    <dgm:cxn modelId="{AC3126DC-92FA-44A7-BB83-42252ADBE2B8}" srcId="{F2FCB80B-96D4-4A49-BF39-2442A8F38CEF}" destId="{FBAFF817-1F35-40B7-9138-38819E435832}" srcOrd="2" destOrd="0" parTransId="{FDDB90DE-CAE4-4DA2-800F-55863B48292A}" sibTransId="{CBB637D2-265F-4E8F-B1B8-48730F1663E8}"/>
    <dgm:cxn modelId="{72DCDAEC-B1EC-48E9-91F4-64DB033C7B6B}" srcId="{81856A0A-ADEA-47AA-9586-0C9A4258B60F}" destId="{4E07C310-B9D7-40DD-A44F-06037FCA70E2}" srcOrd="0" destOrd="0" parTransId="{C8434060-C61B-4D11-95D2-E050BE79523D}" sibTransId="{50C863CD-CDE2-48D1-AEE4-03D44EE66A19}"/>
    <dgm:cxn modelId="{20A2A8D1-8EBF-4B0D-A3E7-E5419D37ABFD}" type="presOf" srcId="{B1FEB796-84ED-4A5C-9B51-1E95E10323C7}" destId="{AA1DA23F-DFA7-47C6-B321-BC1DEA223661}" srcOrd="1" destOrd="0" presId="urn:microsoft.com/office/officeart/2005/8/layout/orgChart1"/>
    <dgm:cxn modelId="{E1EBD0FD-2F29-4C36-8C62-079EFFAD67A6}" type="presOf" srcId="{FBAFF817-1F35-40B7-9138-38819E435832}" destId="{8D345B37-3033-4BBB-8730-0698F00CB05D}" srcOrd="0" destOrd="0" presId="urn:microsoft.com/office/officeart/2005/8/layout/orgChart1"/>
    <dgm:cxn modelId="{7FEEE1CE-3D80-4232-8635-5E086DB82EDB}" srcId="{3D892DA7-916B-44FA-A428-62FA8A366C1F}" destId="{EEBA2CDD-949E-4F3A-9CBD-9F6A82F1B689}" srcOrd="2" destOrd="0" parTransId="{BCD3EC7E-A24B-4C95-8AA7-6AAE52F7139C}" sibTransId="{2830A264-EC51-4914-B200-04F50DEA9651}"/>
    <dgm:cxn modelId="{9EA72E45-9E2C-4C52-B344-8555BB33AEF4}" type="presOf" srcId="{4451D83A-46A7-4B7F-9391-088BA0CB62A1}" destId="{FA64A2B1-7417-4F0B-A0C3-4363D4C4B712}" srcOrd="0" destOrd="0" presId="urn:microsoft.com/office/officeart/2005/8/layout/orgChart1"/>
    <dgm:cxn modelId="{51750550-E2CC-44D6-9C32-027B51F14892}" type="presOf" srcId="{FDDB90DE-CAE4-4DA2-800F-55863B48292A}" destId="{3F7F3F86-97F2-4E9F-9251-FD7C446E6D0B}" srcOrd="0" destOrd="0" presId="urn:microsoft.com/office/officeart/2005/8/layout/orgChart1"/>
    <dgm:cxn modelId="{CAB67D33-EDEA-400D-B82B-4875E98FF888}" type="presOf" srcId="{E8D8C08F-E2DF-45D1-9051-AE646F77AFBF}" destId="{02979BF8-089F-4530-A34A-5548CF54882B}" srcOrd="1" destOrd="0" presId="urn:microsoft.com/office/officeart/2005/8/layout/orgChart1"/>
    <dgm:cxn modelId="{3DE35FA2-3DF4-4576-AFF5-48DEC0F61A3D}" type="presOf" srcId="{918D39EB-2E1F-4C91-8993-5D93D943D560}" destId="{F2231937-94F2-4D47-B7A4-2202951F5159}" srcOrd="1" destOrd="0" presId="urn:microsoft.com/office/officeart/2005/8/layout/orgChart1"/>
    <dgm:cxn modelId="{4481A2C2-D1E4-4944-9EEA-BFA0ACF6CD58}" type="presOf" srcId="{8D25F1DF-C718-4F2C-A879-7233722B7403}" destId="{3EBE7CD6-64B4-41F4-8DB5-A2E12944A083}" srcOrd="1" destOrd="0" presId="urn:microsoft.com/office/officeart/2005/8/layout/orgChart1"/>
    <dgm:cxn modelId="{BA222B23-260B-4F0C-9D77-4616BA62EA29}" srcId="{3D892DA7-916B-44FA-A428-62FA8A366C1F}" destId="{8D25F1DF-C718-4F2C-A879-7233722B7403}" srcOrd="5" destOrd="0" parTransId="{02E67889-6F55-4ABA-A65E-01713BB9B47F}" sibTransId="{69617697-E2C8-4AD1-BBE5-B91BE9F71714}"/>
    <dgm:cxn modelId="{D5FB5762-8B79-4900-A2A1-0D9E5177E5A3}" type="presOf" srcId="{73E90ED0-7BA9-4A06-A51E-2260733CBE23}" destId="{D8B8E958-B46A-40A1-8BEE-14EEE5EDAC85}" srcOrd="1" destOrd="0" presId="urn:microsoft.com/office/officeart/2005/8/layout/orgChart1"/>
    <dgm:cxn modelId="{49C9E2DE-1291-43AD-BBEE-7023D40B9C62}" srcId="{4831DDB6-8799-4991-B582-56330374A961}" destId="{8BE63119-649A-4652-945A-36ADA016DBF8}" srcOrd="0" destOrd="0" parTransId="{49C26AB5-7DD8-41D4-98AC-97F9F55A8594}" sibTransId="{5EB61D1C-0D18-485E-B136-0D97BC24E4EA}"/>
    <dgm:cxn modelId="{3A25BCB7-2E12-4271-814D-E8A59E557A2A}" srcId="{FBAFF817-1F35-40B7-9138-38819E435832}" destId="{B1FEB796-84ED-4A5C-9B51-1E95E10323C7}" srcOrd="0" destOrd="0" parTransId="{AEADD1B6-BA04-41FB-B1EA-0CAB955CC183}" sibTransId="{4BE47B54-7E66-4E4E-8777-212A7DDAE617}"/>
    <dgm:cxn modelId="{CC2CEFBB-C821-4EA0-A529-F44661F60671}" srcId="{3D892DA7-916B-44FA-A428-62FA8A366C1F}" destId="{4831DDB6-8799-4991-B582-56330374A961}" srcOrd="4" destOrd="0" parTransId="{ADB8881A-D01B-47C8-A0AE-4C52A9BE7ABC}" sibTransId="{3F611DD6-2C6E-4341-97B9-05FB9BAD2053}"/>
    <dgm:cxn modelId="{206CFB4C-8E2A-4192-A8A0-7C2E9C6EC920}" type="presOf" srcId="{99947521-A34A-4C76-9C02-781C13DCB5CD}" destId="{0246349F-FF63-4592-A84D-E40E74438326}" srcOrd="0" destOrd="0" presId="urn:microsoft.com/office/officeart/2005/8/layout/orgChart1"/>
    <dgm:cxn modelId="{E52CACD1-7346-480A-84E2-BC710BE1BC11}" type="presOf" srcId="{FA882E13-13C1-4303-9A26-CC253D18BE14}" destId="{D15EA375-ADC5-401C-AED4-A4D6A720EA1F}" srcOrd="0" destOrd="0" presId="urn:microsoft.com/office/officeart/2005/8/layout/orgChart1"/>
    <dgm:cxn modelId="{45EC2CCC-35DB-4C00-BCA1-7B684A367579}" type="presOf" srcId="{ADB8881A-D01B-47C8-A0AE-4C52A9BE7ABC}" destId="{5766293C-261F-4817-B340-38F9B63674C1}" srcOrd="0" destOrd="0" presId="urn:microsoft.com/office/officeart/2005/8/layout/orgChart1"/>
    <dgm:cxn modelId="{DE6C3181-02AC-4BDC-BC74-8797340BEE11}" type="presOf" srcId="{918D39EB-2E1F-4C91-8993-5D93D943D560}" destId="{4D46C40B-CC24-4093-9460-9658ACB1DE5A}" srcOrd="0" destOrd="0" presId="urn:microsoft.com/office/officeart/2005/8/layout/orgChart1"/>
    <dgm:cxn modelId="{E7247809-D6F2-42EC-A278-0A6BDD19A66E}" type="presOf" srcId="{F2FCB80B-96D4-4A49-BF39-2442A8F38CEF}" destId="{8A0CC063-68DC-479D-8E26-0B9DFF1A94BD}" srcOrd="1" destOrd="0" presId="urn:microsoft.com/office/officeart/2005/8/layout/orgChart1"/>
    <dgm:cxn modelId="{C611063A-9DB5-4B0F-B894-33764CA1DD3F}" type="presOf" srcId="{22A35D91-6746-4DBA-B53B-BFDF0493A6F6}" destId="{11F4B9AF-1FB2-45C1-B273-248F59357ADC}" srcOrd="0" destOrd="0" presId="urn:microsoft.com/office/officeart/2005/8/layout/orgChart1"/>
    <dgm:cxn modelId="{E0E767A0-8297-46AC-9E25-E6F53B32D57A}" srcId="{3D892DA7-916B-44FA-A428-62FA8A366C1F}" destId="{73E90ED0-7BA9-4A06-A51E-2260733CBE23}" srcOrd="3" destOrd="0" parTransId="{8BC9C19C-C77F-457B-99A0-FDC4979A8774}" sibTransId="{FAF43886-CEDB-4E73-82A1-EC3759E5CABB}"/>
    <dgm:cxn modelId="{BF9EB2B7-E515-4A5F-AF07-5556B3605C77}" type="presOf" srcId="{81856A0A-ADEA-47AA-9586-0C9A4258B60F}" destId="{11B031B9-0707-4292-9431-BE94D4FE558F}" srcOrd="0" destOrd="0" presId="urn:microsoft.com/office/officeart/2005/8/layout/orgChart1"/>
    <dgm:cxn modelId="{0EC6F2EE-050D-48CD-9C5E-610AEE430FCE}" type="presOf" srcId="{8BC9C19C-C77F-457B-99A0-FDC4979A8774}" destId="{7786D7C6-4200-482C-B530-D3FE013C8D87}" srcOrd="0" destOrd="0" presId="urn:microsoft.com/office/officeart/2005/8/layout/orgChart1"/>
    <dgm:cxn modelId="{9BAC257D-E0BF-4A95-8F29-A480591D57B6}" type="presOf" srcId="{4831DDB6-8799-4991-B582-56330374A961}" destId="{7F3BFFF0-5D96-4ED2-AC3B-9FCB9CDD45CF}" srcOrd="1" destOrd="0" presId="urn:microsoft.com/office/officeart/2005/8/layout/orgChart1"/>
    <dgm:cxn modelId="{F9121F86-76D1-435B-821F-B1C084D4874E}" type="presOf" srcId="{EEBA2CDD-949E-4F3A-9CBD-9F6A82F1B689}" destId="{8499ADA0-5C46-435B-AA1D-9B974F09BF81}" srcOrd="1" destOrd="0" presId="urn:microsoft.com/office/officeart/2005/8/layout/orgChart1"/>
    <dgm:cxn modelId="{507434EE-19AC-4E6C-AC8A-462143A55E6E}" srcId="{F2FCB80B-96D4-4A49-BF39-2442A8F38CEF}" destId="{3D892DA7-916B-44FA-A428-62FA8A366C1F}" srcOrd="3" destOrd="0" parTransId="{99947521-A34A-4C76-9C02-781C13DCB5CD}" sibTransId="{18CC1091-5988-44BF-AD0C-490404C7FC1A}"/>
    <dgm:cxn modelId="{24953CC9-2ED6-4FAD-8115-B5F6720953A5}" type="presOf" srcId="{73E90ED0-7BA9-4A06-A51E-2260733CBE23}" destId="{01AE25F3-033A-4A79-A65A-B6AA765BE46A}" srcOrd="0" destOrd="0" presId="urn:microsoft.com/office/officeart/2005/8/layout/orgChart1"/>
    <dgm:cxn modelId="{1C4C91AE-1B89-492A-B828-71078B37786D}" type="presOf" srcId="{3D4DD960-B442-4845-AE76-5B55970A1B64}" destId="{6DB5B2F8-1B2E-40A6-9ED6-07202C8B529C}" srcOrd="0" destOrd="0" presId="urn:microsoft.com/office/officeart/2005/8/layout/orgChart1"/>
    <dgm:cxn modelId="{446F774D-B36E-4537-81F5-BB656C341C0E}" type="presOf" srcId="{C8434060-C61B-4D11-95D2-E050BE79523D}" destId="{C3FC6222-9805-415C-9011-F061BD1A2490}" srcOrd="0" destOrd="0" presId="urn:microsoft.com/office/officeart/2005/8/layout/orgChart1"/>
    <dgm:cxn modelId="{BC37FA09-6642-4282-91F7-E4F68F8A621A}" type="presOf" srcId="{CC2F41AA-3612-45A5-8AC7-6AFEFCAEE882}" destId="{DADD043A-CAF4-4384-B40E-1FECAC2F08C0}" srcOrd="1" destOrd="0" presId="urn:microsoft.com/office/officeart/2005/8/layout/orgChart1"/>
    <dgm:cxn modelId="{4C3803D0-A27A-4CAE-A1AF-CE3A731BEBE7}" type="presOf" srcId="{8BE63119-649A-4652-945A-36ADA016DBF8}" destId="{9B28303D-B760-4094-84D2-BF8DB3C7B334}" srcOrd="0" destOrd="0" presId="urn:microsoft.com/office/officeart/2005/8/layout/orgChart1"/>
    <dgm:cxn modelId="{38C5DC72-74BC-493A-A3E1-88DB0533F380}" type="presOf" srcId="{02E67889-6F55-4ABA-A65E-01713BB9B47F}" destId="{D305957F-3E0E-4918-AB49-3738D276BC25}" srcOrd="0" destOrd="0" presId="urn:microsoft.com/office/officeart/2005/8/layout/orgChart1"/>
    <dgm:cxn modelId="{7C778384-2CAF-4FB0-A80E-5F7A7A99C364}" type="presOf" srcId="{FBAFF817-1F35-40B7-9138-38819E435832}" destId="{F4CD0E4D-5156-43BA-932B-FFC7D8A1CCD6}" srcOrd="1" destOrd="0" presId="urn:microsoft.com/office/officeart/2005/8/layout/orgChart1"/>
    <dgm:cxn modelId="{0534F0DD-11AC-4943-BDE3-1E98D51B8076}" type="presOf" srcId="{AEADD1B6-BA04-41FB-B1EA-0CAB955CC183}" destId="{CBE1C1FD-238F-4F6D-823A-B604D3C46278}" srcOrd="0" destOrd="0" presId="urn:microsoft.com/office/officeart/2005/8/layout/orgChart1"/>
    <dgm:cxn modelId="{BA4E9E44-8358-4CB5-A2B9-3E41BA3958C7}" type="presParOf" srcId="{9ABDEF2D-E046-42C7-9786-E6E988531CA0}" destId="{3E3E3A26-33F7-4B81-800D-010BBBDB09F1}" srcOrd="0" destOrd="0" presId="urn:microsoft.com/office/officeart/2005/8/layout/orgChart1"/>
    <dgm:cxn modelId="{C8BC48FE-0B75-48E6-9684-5415D13BF5FF}" type="presParOf" srcId="{3E3E3A26-33F7-4B81-800D-010BBBDB09F1}" destId="{E671E917-D11C-4362-97C3-7DB9191EB33E}" srcOrd="0" destOrd="0" presId="urn:microsoft.com/office/officeart/2005/8/layout/orgChart1"/>
    <dgm:cxn modelId="{7573B1CF-FCFB-418F-8863-97BC76990998}" type="presParOf" srcId="{E671E917-D11C-4362-97C3-7DB9191EB33E}" destId="{AA35E226-6406-4F93-899F-D17A5C62DF68}" srcOrd="0" destOrd="0" presId="urn:microsoft.com/office/officeart/2005/8/layout/orgChart1"/>
    <dgm:cxn modelId="{3DEDCA09-50B9-461B-BB42-8EC973748229}" type="presParOf" srcId="{E671E917-D11C-4362-97C3-7DB9191EB33E}" destId="{8A0CC063-68DC-479D-8E26-0B9DFF1A94BD}" srcOrd="1" destOrd="0" presId="urn:microsoft.com/office/officeart/2005/8/layout/orgChart1"/>
    <dgm:cxn modelId="{BAE1ABBF-EBC2-49DA-95FE-CDE1BCCC08A6}" type="presParOf" srcId="{3E3E3A26-33F7-4B81-800D-010BBBDB09F1}" destId="{1F56621E-073B-4953-849E-42C20BBA08F1}" srcOrd="1" destOrd="0" presId="urn:microsoft.com/office/officeart/2005/8/layout/orgChart1"/>
    <dgm:cxn modelId="{17422D6F-2908-4AAE-93C4-B5192974431B}" type="presParOf" srcId="{1F56621E-073B-4953-849E-42C20BBA08F1}" destId="{3F7F3F86-97F2-4E9F-9251-FD7C446E6D0B}" srcOrd="0" destOrd="0" presId="urn:microsoft.com/office/officeart/2005/8/layout/orgChart1"/>
    <dgm:cxn modelId="{A410C550-7E1D-480B-98FD-8862C832ED8C}" type="presParOf" srcId="{1F56621E-073B-4953-849E-42C20BBA08F1}" destId="{9FEF08F2-CD19-44E6-9B5C-6EF8B893932B}" srcOrd="1" destOrd="0" presId="urn:microsoft.com/office/officeart/2005/8/layout/orgChart1"/>
    <dgm:cxn modelId="{F6237BA5-E4DE-4C09-8801-5C5389BF6F0C}" type="presParOf" srcId="{9FEF08F2-CD19-44E6-9B5C-6EF8B893932B}" destId="{E82333B3-143B-4672-A652-84D020B99914}" srcOrd="0" destOrd="0" presId="urn:microsoft.com/office/officeart/2005/8/layout/orgChart1"/>
    <dgm:cxn modelId="{C8133375-B1D9-4AF4-A72F-F1F8FBAAB88B}" type="presParOf" srcId="{E82333B3-143B-4672-A652-84D020B99914}" destId="{8D345B37-3033-4BBB-8730-0698F00CB05D}" srcOrd="0" destOrd="0" presId="urn:microsoft.com/office/officeart/2005/8/layout/orgChart1"/>
    <dgm:cxn modelId="{7F5481AA-1850-4031-AC9E-91A580DAEFFF}" type="presParOf" srcId="{E82333B3-143B-4672-A652-84D020B99914}" destId="{F4CD0E4D-5156-43BA-932B-FFC7D8A1CCD6}" srcOrd="1" destOrd="0" presId="urn:microsoft.com/office/officeart/2005/8/layout/orgChart1"/>
    <dgm:cxn modelId="{519036A7-1331-4E91-9B05-B7FFD57D7A6E}" type="presParOf" srcId="{9FEF08F2-CD19-44E6-9B5C-6EF8B893932B}" destId="{56AC3D0B-BF0A-4856-BD69-DD5007AB545C}" srcOrd="1" destOrd="0" presId="urn:microsoft.com/office/officeart/2005/8/layout/orgChart1"/>
    <dgm:cxn modelId="{86895966-A397-4D7D-A048-791A691B874A}" type="presParOf" srcId="{56AC3D0B-BF0A-4856-BD69-DD5007AB545C}" destId="{CBE1C1FD-238F-4F6D-823A-B604D3C46278}" srcOrd="0" destOrd="0" presId="urn:microsoft.com/office/officeart/2005/8/layout/orgChart1"/>
    <dgm:cxn modelId="{13AF2385-1D01-4671-89BF-EE30C4A203B3}" type="presParOf" srcId="{56AC3D0B-BF0A-4856-BD69-DD5007AB545C}" destId="{6E5D78A4-35EE-4C9A-B72F-E10719626AD4}" srcOrd="1" destOrd="0" presId="urn:microsoft.com/office/officeart/2005/8/layout/orgChart1"/>
    <dgm:cxn modelId="{E66296D3-9614-4D1F-B4A5-66975EFBC187}" type="presParOf" srcId="{6E5D78A4-35EE-4C9A-B72F-E10719626AD4}" destId="{C546ECB4-7D23-4B5E-A840-6580468500E9}" srcOrd="0" destOrd="0" presId="urn:microsoft.com/office/officeart/2005/8/layout/orgChart1"/>
    <dgm:cxn modelId="{0E3C941F-9B75-46B1-8F9D-2126DB28B158}" type="presParOf" srcId="{C546ECB4-7D23-4B5E-A840-6580468500E9}" destId="{13C0D05F-CDA2-4E21-8E07-3AB34C917529}" srcOrd="0" destOrd="0" presId="urn:microsoft.com/office/officeart/2005/8/layout/orgChart1"/>
    <dgm:cxn modelId="{50B7BD75-ECFF-4D2A-B0E5-0F855B4D5990}" type="presParOf" srcId="{C546ECB4-7D23-4B5E-A840-6580468500E9}" destId="{AA1DA23F-DFA7-47C6-B321-BC1DEA223661}" srcOrd="1" destOrd="0" presId="urn:microsoft.com/office/officeart/2005/8/layout/orgChart1"/>
    <dgm:cxn modelId="{AA23AACB-2F2A-4D9E-BEC6-5A2243FB290C}" type="presParOf" srcId="{6E5D78A4-35EE-4C9A-B72F-E10719626AD4}" destId="{85A8A1AA-A372-44E0-A02A-899E95B28F20}" srcOrd="1" destOrd="0" presId="urn:microsoft.com/office/officeart/2005/8/layout/orgChart1"/>
    <dgm:cxn modelId="{3F260216-EFBD-4D8D-A73F-FEEA43E61F28}" type="presParOf" srcId="{6E5D78A4-35EE-4C9A-B72F-E10719626AD4}" destId="{93BF0B5B-7410-48BD-B0B8-D1B63FF5618C}" srcOrd="2" destOrd="0" presId="urn:microsoft.com/office/officeart/2005/8/layout/orgChart1"/>
    <dgm:cxn modelId="{DBCFA331-B7A8-4D97-BE40-CB017F463F71}" type="presParOf" srcId="{9FEF08F2-CD19-44E6-9B5C-6EF8B893932B}" destId="{B71E3ABC-97DC-43FB-A517-26EDD5BD47C8}" srcOrd="2" destOrd="0" presId="urn:microsoft.com/office/officeart/2005/8/layout/orgChart1"/>
    <dgm:cxn modelId="{E1076124-6C5D-4D3B-A484-23905B272957}" type="presParOf" srcId="{1F56621E-073B-4953-849E-42C20BBA08F1}" destId="{0246349F-FF63-4592-A84D-E40E74438326}" srcOrd="2" destOrd="0" presId="urn:microsoft.com/office/officeart/2005/8/layout/orgChart1"/>
    <dgm:cxn modelId="{2277AEAD-BFDF-4E7F-ADB2-6EA9F9BA2A7D}" type="presParOf" srcId="{1F56621E-073B-4953-849E-42C20BBA08F1}" destId="{1683BDF4-9D56-451E-9A6D-7FBE3AAF46CD}" srcOrd="3" destOrd="0" presId="urn:microsoft.com/office/officeart/2005/8/layout/orgChart1"/>
    <dgm:cxn modelId="{3DA0F5CC-9EE2-44AC-BCFB-9E794928ABB9}" type="presParOf" srcId="{1683BDF4-9D56-451E-9A6D-7FBE3AAF46CD}" destId="{30015666-BBCE-4DDC-8690-E16E2A8D568E}" srcOrd="0" destOrd="0" presId="urn:microsoft.com/office/officeart/2005/8/layout/orgChart1"/>
    <dgm:cxn modelId="{BF0EC9B3-74EB-4093-9DAE-1A43BA32DDAC}" type="presParOf" srcId="{30015666-BBCE-4DDC-8690-E16E2A8D568E}" destId="{424D1894-6D4F-472E-863E-3E84C71B867C}" srcOrd="0" destOrd="0" presId="urn:microsoft.com/office/officeart/2005/8/layout/orgChart1"/>
    <dgm:cxn modelId="{4739160F-905B-4613-B686-5E4769DBB01A}" type="presParOf" srcId="{30015666-BBCE-4DDC-8690-E16E2A8D568E}" destId="{C22B012C-22C0-417D-BA53-C86F0F78434A}" srcOrd="1" destOrd="0" presId="urn:microsoft.com/office/officeart/2005/8/layout/orgChart1"/>
    <dgm:cxn modelId="{031192EA-C500-4B4B-BE21-BF2ED597C1CB}" type="presParOf" srcId="{1683BDF4-9D56-451E-9A6D-7FBE3AAF46CD}" destId="{564881B0-5728-490C-BE2A-22C00AED25CA}" srcOrd="1" destOrd="0" presId="urn:microsoft.com/office/officeart/2005/8/layout/orgChart1"/>
    <dgm:cxn modelId="{B9610FE8-6506-465F-AB67-25A58E73F078}" type="presParOf" srcId="{1683BDF4-9D56-451E-9A6D-7FBE3AAF46CD}" destId="{27DFDDED-2DE3-498F-9388-5411D97B8D9B}" srcOrd="2" destOrd="0" presId="urn:microsoft.com/office/officeart/2005/8/layout/orgChart1"/>
    <dgm:cxn modelId="{8AB1AA75-E9B1-4933-AA9F-D0B385C3E1A6}" type="presParOf" srcId="{27DFDDED-2DE3-498F-9388-5411D97B8D9B}" destId="{263EB0FE-BE38-4F93-8752-8E5FC0108BDB}" srcOrd="0" destOrd="0" presId="urn:microsoft.com/office/officeart/2005/8/layout/orgChart1"/>
    <dgm:cxn modelId="{5814239B-9D2D-4CD4-AD52-3BE3CB9F80D5}" type="presParOf" srcId="{27DFDDED-2DE3-498F-9388-5411D97B8D9B}" destId="{AFC7F8BB-DB8C-4DDA-8D11-D4E3098DAAF9}" srcOrd="1" destOrd="0" presId="urn:microsoft.com/office/officeart/2005/8/layout/orgChart1"/>
    <dgm:cxn modelId="{71F04608-1948-4D1A-B29C-3F93166900B3}" type="presParOf" srcId="{AFC7F8BB-DB8C-4DDA-8D11-D4E3098DAAF9}" destId="{2FCB31EA-73FA-4C4F-9843-29133AD31396}" srcOrd="0" destOrd="0" presId="urn:microsoft.com/office/officeart/2005/8/layout/orgChart1"/>
    <dgm:cxn modelId="{6CF82C17-542A-4E0C-B53F-70D7E81D61C3}" type="presParOf" srcId="{2FCB31EA-73FA-4C4F-9843-29133AD31396}" destId="{11B031B9-0707-4292-9431-BE94D4FE558F}" srcOrd="0" destOrd="0" presId="urn:microsoft.com/office/officeart/2005/8/layout/orgChart1"/>
    <dgm:cxn modelId="{B457007C-C387-422D-8F70-20FF611263CA}" type="presParOf" srcId="{2FCB31EA-73FA-4C4F-9843-29133AD31396}" destId="{BC463159-E1EA-4B8F-921E-B6137DFDB8D0}" srcOrd="1" destOrd="0" presId="urn:microsoft.com/office/officeart/2005/8/layout/orgChart1"/>
    <dgm:cxn modelId="{3A3CB7A7-6098-419C-845A-492E873182A0}" type="presParOf" srcId="{AFC7F8BB-DB8C-4DDA-8D11-D4E3098DAAF9}" destId="{B94E4B75-15F8-4CBB-9769-3DFEBECCC598}" srcOrd="1" destOrd="0" presId="urn:microsoft.com/office/officeart/2005/8/layout/orgChart1"/>
    <dgm:cxn modelId="{50663DE0-23FB-49EE-8686-6861FA7CD6B1}" type="presParOf" srcId="{AFC7F8BB-DB8C-4DDA-8D11-D4E3098DAAF9}" destId="{5F984BC2-5E74-4A95-B6EF-F459F8F3977F}" srcOrd="2" destOrd="0" presId="urn:microsoft.com/office/officeart/2005/8/layout/orgChart1"/>
    <dgm:cxn modelId="{E59B7446-8410-4951-B767-94F18A909A76}" type="presParOf" srcId="{5F984BC2-5E74-4A95-B6EF-F459F8F3977F}" destId="{C3FC6222-9805-415C-9011-F061BD1A2490}" srcOrd="0" destOrd="0" presId="urn:microsoft.com/office/officeart/2005/8/layout/orgChart1"/>
    <dgm:cxn modelId="{CDD4CB06-7F92-41F4-BC2D-B97994CB0FF4}" type="presParOf" srcId="{5F984BC2-5E74-4A95-B6EF-F459F8F3977F}" destId="{E1819BF9-D749-4DE9-A5C1-E03E1A4E9E2A}" srcOrd="1" destOrd="0" presId="urn:microsoft.com/office/officeart/2005/8/layout/orgChart1"/>
    <dgm:cxn modelId="{CCDB93F3-32EB-4013-868A-BDC684FE86DD}" type="presParOf" srcId="{E1819BF9-D749-4DE9-A5C1-E03E1A4E9E2A}" destId="{6357CD43-DDC7-4512-A440-EF61B252BCD6}" srcOrd="0" destOrd="0" presId="urn:microsoft.com/office/officeart/2005/8/layout/orgChart1"/>
    <dgm:cxn modelId="{29B47C7D-75F7-49B1-A3A1-D6FA6E61E464}" type="presParOf" srcId="{6357CD43-DDC7-4512-A440-EF61B252BCD6}" destId="{F274F8F8-AAD1-45A8-87FB-153AD8ACE43D}" srcOrd="0" destOrd="0" presId="urn:microsoft.com/office/officeart/2005/8/layout/orgChart1"/>
    <dgm:cxn modelId="{ACA935D8-23F5-4143-A988-769F1AA6D971}" type="presParOf" srcId="{6357CD43-DDC7-4512-A440-EF61B252BCD6}" destId="{831B5156-05FE-4085-B649-AE7431502FE6}" srcOrd="1" destOrd="0" presId="urn:microsoft.com/office/officeart/2005/8/layout/orgChart1"/>
    <dgm:cxn modelId="{A6D7A9B0-FF4E-4B2E-A73D-5AF8CD6459AA}" type="presParOf" srcId="{E1819BF9-D749-4DE9-A5C1-E03E1A4E9E2A}" destId="{09DC9E4F-A8CE-461E-B93D-20BAD59C6603}" srcOrd="1" destOrd="0" presId="urn:microsoft.com/office/officeart/2005/8/layout/orgChart1"/>
    <dgm:cxn modelId="{EE3D840A-DA55-4C0C-B6CB-9E5B83CAB564}" type="presParOf" srcId="{E1819BF9-D749-4DE9-A5C1-E03E1A4E9E2A}" destId="{7D84490B-2ED2-4B7E-ACB9-A649913AFFEA}" srcOrd="2" destOrd="0" presId="urn:microsoft.com/office/officeart/2005/8/layout/orgChart1"/>
    <dgm:cxn modelId="{C2273353-788C-4C6D-9F89-1A3382C04FC8}" type="presParOf" srcId="{27DFDDED-2DE3-498F-9388-5411D97B8D9B}" destId="{FA64A2B1-7417-4F0B-A0C3-4363D4C4B712}" srcOrd="2" destOrd="0" presId="urn:microsoft.com/office/officeart/2005/8/layout/orgChart1"/>
    <dgm:cxn modelId="{9E1837C9-5595-4F81-B0C2-9734C07D0937}" type="presParOf" srcId="{27DFDDED-2DE3-498F-9388-5411D97B8D9B}" destId="{F75673E7-C83B-4EB8-B661-83C38FC37CB6}" srcOrd="3" destOrd="0" presId="urn:microsoft.com/office/officeart/2005/8/layout/orgChart1"/>
    <dgm:cxn modelId="{40665DCB-54A6-4267-BFBC-C3AADE9F994D}" type="presParOf" srcId="{F75673E7-C83B-4EB8-B661-83C38FC37CB6}" destId="{CC9BBB0F-B4B0-42A1-8BBE-41D27D8966D6}" srcOrd="0" destOrd="0" presId="urn:microsoft.com/office/officeart/2005/8/layout/orgChart1"/>
    <dgm:cxn modelId="{347A7A7A-44BC-44D3-A95F-2A5B8BBD2C50}" type="presParOf" srcId="{CC9BBB0F-B4B0-42A1-8BBE-41D27D8966D6}" destId="{93123857-96C0-413B-8F14-DA6F0C641FCA}" srcOrd="0" destOrd="0" presId="urn:microsoft.com/office/officeart/2005/8/layout/orgChart1"/>
    <dgm:cxn modelId="{EB213951-C2D1-4C8D-A3E7-2A63A84771A2}" type="presParOf" srcId="{CC9BBB0F-B4B0-42A1-8BBE-41D27D8966D6}" destId="{DADD043A-CAF4-4384-B40E-1FECAC2F08C0}" srcOrd="1" destOrd="0" presId="urn:microsoft.com/office/officeart/2005/8/layout/orgChart1"/>
    <dgm:cxn modelId="{EE917252-5015-4E6B-8316-B9F749881054}" type="presParOf" srcId="{F75673E7-C83B-4EB8-B661-83C38FC37CB6}" destId="{8BD4F633-124A-411B-BC36-45AFCEA81868}" srcOrd="1" destOrd="0" presId="urn:microsoft.com/office/officeart/2005/8/layout/orgChart1"/>
    <dgm:cxn modelId="{2E842627-C0F8-4930-BCC0-28CB6ADFA7DF}" type="presParOf" srcId="{F75673E7-C83B-4EB8-B661-83C38FC37CB6}" destId="{230EAC39-ED97-4396-88E3-D4711FB26597}" srcOrd="2" destOrd="0" presId="urn:microsoft.com/office/officeart/2005/8/layout/orgChart1"/>
    <dgm:cxn modelId="{6DCBC0C3-E9B6-4F20-8460-DEA5E2D8F81C}" type="presParOf" srcId="{230EAC39-ED97-4396-88E3-D4711FB26597}" destId="{19C22316-C8D9-4BDE-9712-4F4475CDB40D}" srcOrd="0" destOrd="0" presId="urn:microsoft.com/office/officeart/2005/8/layout/orgChart1"/>
    <dgm:cxn modelId="{B6518EE7-2942-4FEE-A487-EF57F5DCD6D6}" type="presParOf" srcId="{230EAC39-ED97-4396-88E3-D4711FB26597}" destId="{7E842102-5C35-4DB0-B6A6-66C051794153}" srcOrd="1" destOrd="0" presId="urn:microsoft.com/office/officeart/2005/8/layout/orgChart1"/>
    <dgm:cxn modelId="{4D115131-1C14-4294-9F8E-CDF7B851CE77}" type="presParOf" srcId="{7E842102-5C35-4DB0-B6A6-66C051794153}" destId="{9838A2AA-7977-4EB8-9C42-C967951C4594}" srcOrd="0" destOrd="0" presId="urn:microsoft.com/office/officeart/2005/8/layout/orgChart1"/>
    <dgm:cxn modelId="{E3E21DF0-D216-4C39-A40B-7B014C4D4777}" type="presParOf" srcId="{9838A2AA-7977-4EB8-9C42-C967951C4594}" destId="{6D0AE919-84B2-44E1-B1FA-7856DD1F67E1}" srcOrd="0" destOrd="0" presId="urn:microsoft.com/office/officeart/2005/8/layout/orgChart1"/>
    <dgm:cxn modelId="{3368CFEE-2D00-445D-9844-B84010294BBB}" type="presParOf" srcId="{9838A2AA-7977-4EB8-9C42-C967951C4594}" destId="{715E8588-14B8-4588-B54B-2B3D9D652F06}" srcOrd="1" destOrd="0" presId="urn:microsoft.com/office/officeart/2005/8/layout/orgChart1"/>
    <dgm:cxn modelId="{C9044CCE-223B-4607-90D4-64AD041B2C25}" type="presParOf" srcId="{7E842102-5C35-4DB0-B6A6-66C051794153}" destId="{0BA72BBB-A130-47CD-8F4D-592D3D04EB21}" srcOrd="1" destOrd="0" presId="urn:microsoft.com/office/officeart/2005/8/layout/orgChart1"/>
    <dgm:cxn modelId="{4B414453-0DCB-4A05-AB91-EE14FDCA0B15}" type="presParOf" srcId="{7E842102-5C35-4DB0-B6A6-66C051794153}" destId="{3C7D00AF-C896-49C6-BB8A-D0F7588DA17C}" srcOrd="2" destOrd="0" presId="urn:microsoft.com/office/officeart/2005/8/layout/orgChart1"/>
    <dgm:cxn modelId="{D1771339-2B4A-42CE-B74E-67FCF49A13B2}" type="presParOf" srcId="{27DFDDED-2DE3-498F-9388-5411D97B8D9B}" destId="{BB89C7F8-6193-4E49-A3BC-7C8E80C687B4}" srcOrd="4" destOrd="0" presId="urn:microsoft.com/office/officeart/2005/8/layout/orgChart1"/>
    <dgm:cxn modelId="{1DDD1D8A-DC7E-490C-A799-54F73430994D}" type="presParOf" srcId="{27DFDDED-2DE3-498F-9388-5411D97B8D9B}" destId="{854E6DBC-8294-4BA9-BED7-04474D608627}" srcOrd="5" destOrd="0" presId="urn:microsoft.com/office/officeart/2005/8/layout/orgChart1"/>
    <dgm:cxn modelId="{FF5E3ECA-E3DC-46D9-B540-9CB06007A5C6}" type="presParOf" srcId="{854E6DBC-8294-4BA9-BED7-04474D608627}" destId="{276414D2-2096-478B-B3CF-C6C8BFB8F94A}" srcOrd="0" destOrd="0" presId="urn:microsoft.com/office/officeart/2005/8/layout/orgChart1"/>
    <dgm:cxn modelId="{A4F66C06-4C7B-4A86-BCF3-2927C28761BC}" type="presParOf" srcId="{276414D2-2096-478B-B3CF-C6C8BFB8F94A}" destId="{56E3DC1C-2CD5-4060-A4FA-4C70E093268A}" srcOrd="0" destOrd="0" presId="urn:microsoft.com/office/officeart/2005/8/layout/orgChart1"/>
    <dgm:cxn modelId="{C9C4C5F2-5B15-4E98-AF63-54D4DAC6697C}" type="presParOf" srcId="{276414D2-2096-478B-B3CF-C6C8BFB8F94A}" destId="{8499ADA0-5C46-435B-AA1D-9B974F09BF81}" srcOrd="1" destOrd="0" presId="urn:microsoft.com/office/officeart/2005/8/layout/orgChart1"/>
    <dgm:cxn modelId="{FB399BA7-42D7-41F6-9368-27C3DADAF9A1}" type="presParOf" srcId="{854E6DBC-8294-4BA9-BED7-04474D608627}" destId="{024F8F95-AC63-4024-808C-AEECD89DE666}" srcOrd="1" destOrd="0" presId="urn:microsoft.com/office/officeart/2005/8/layout/orgChart1"/>
    <dgm:cxn modelId="{5533BB34-DA39-48EC-A8A8-E6B29C6AF0A5}" type="presParOf" srcId="{854E6DBC-8294-4BA9-BED7-04474D608627}" destId="{7B86A800-590A-4385-8C57-C2D07CD7C2E5}" srcOrd="2" destOrd="0" presId="urn:microsoft.com/office/officeart/2005/8/layout/orgChart1"/>
    <dgm:cxn modelId="{CDCC288A-6919-46BB-BFF8-B409B579A179}" type="presParOf" srcId="{7B86A800-590A-4385-8C57-C2D07CD7C2E5}" destId="{073C5BD0-77EA-450C-892B-065DA405849C}" srcOrd="0" destOrd="0" presId="urn:microsoft.com/office/officeart/2005/8/layout/orgChart1"/>
    <dgm:cxn modelId="{038E32C9-4B5B-4BBF-80AF-67944676BEDE}" type="presParOf" srcId="{7B86A800-590A-4385-8C57-C2D07CD7C2E5}" destId="{0D3C023D-BDC4-4847-9891-CECD893544DA}" srcOrd="1" destOrd="0" presId="urn:microsoft.com/office/officeart/2005/8/layout/orgChart1"/>
    <dgm:cxn modelId="{28784D73-38CA-4CE5-B504-76974DC24BD1}" type="presParOf" srcId="{0D3C023D-BDC4-4847-9891-CECD893544DA}" destId="{2BEF8E5E-8D6B-4A77-B50F-020E378B0D2D}" srcOrd="0" destOrd="0" presId="urn:microsoft.com/office/officeart/2005/8/layout/orgChart1"/>
    <dgm:cxn modelId="{434419B8-1557-4C9E-BFA6-6D5268B3D9CE}" type="presParOf" srcId="{2BEF8E5E-8D6B-4A77-B50F-020E378B0D2D}" destId="{4D46C40B-CC24-4093-9460-9658ACB1DE5A}" srcOrd="0" destOrd="0" presId="urn:microsoft.com/office/officeart/2005/8/layout/orgChart1"/>
    <dgm:cxn modelId="{3E1D9E25-87F0-47AB-9A7B-285DAA42BF90}" type="presParOf" srcId="{2BEF8E5E-8D6B-4A77-B50F-020E378B0D2D}" destId="{F2231937-94F2-4D47-B7A4-2202951F5159}" srcOrd="1" destOrd="0" presId="urn:microsoft.com/office/officeart/2005/8/layout/orgChart1"/>
    <dgm:cxn modelId="{DBF41C12-6800-43C4-8693-3A97E1E80FCA}" type="presParOf" srcId="{0D3C023D-BDC4-4847-9891-CECD893544DA}" destId="{7D09E92D-0C61-4B66-ADBD-AEE017811C4A}" srcOrd="1" destOrd="0" presId="urn:microsoft.com/office/officeart/2005/8/layout/orgChart1"/>
    <dgm:cxn modelId="{7AC39ADA-C707-4F68-90AE-3242EC3D15F9}" type="presParOf" srcId="{0D3C023D-BDC4-4847-9891-CECD893544DA}" destId="{C2D17A28-29FA-48C1-9179-4E3AF50F7552}" srcOrd="2" destOrd="0" presId="urn:microsoft.com/office/officeart/2005/8/layout/orgChart1"/>
    <dgm:cxn modelId="{D90BC305-DFE2-4AD2-A78F-E79C50897C75}" type="presParOf" srcId="{27DFDDED-2DE3-498F-9388-5411D97B8D9B}" destId="{7786D7C6-4200-482C-B530-D3FE013C8D87}" srcOrd="6" destOrd="0" presId="urn:microsoft.com/office/officeart/2005/8/layout/orgChart1"/>
    <dgm:cxn modelId="{FC4E0BC2-CDE5-45CA-857E-546EB16E9BB7}" type="presParOf" srcId="{27DFDDED-2DE3-498F-9388-5411D97B8D9B}" destId="{82C34E9E-E9DC-4917-9B31-7EAE36A5F2F5}" srcOrd="7" destOrd="0" presId="urn:microsoft.com/office/officeart/2005/8/layout/orgChart1"/>
    <dgm:cxn modelId="{B9E7241D-E1E6-4663-B748-B399AF2CA376}" type="presParOf" srcId="{82C34E9E-E9DC-4917-9B31-7EAE36A5F2F5}" destId="{FF81CEBE-C4E8-4E1D-BC5E-FCBD55A14033}" srcOrd="0" destOrd="0" presId="urn:microsoft.com/office/officeart/2005/8/layout/orgChart1"/>
    <dgm:cxn modelId="{7C1BB2E0-C919-4418-BD1D-0F938E0D7165}" type="presParOf" srcId="{FF81CEBE-C4E8-4E1D-BC5E-FCBD55A14033}" destId="{01AE25F3-033A-4A79-A65A-B6AA765BE46A}" srcOrd="0" destOrd="0" presId="urn:microsoft.com/office/officeart/2005/8/layout/orgChart1"/>
    <dgm:cxn modelId="{90D7E67B-1C6A-4353-8F7C-97BA08B45698}" type="presParOf" srcId="{FF81CEBE-C4E8-4E1D-BC5E-FCBD55A14033}" destId="{D8B8E958-B46A-40A1-8BEE-14EEE5EDAC85}" srcOrd="1" destOrd="0" presId="urn:microsoft.com/office/officeart/2005/8/layout/orgChart1"/>
    <dgm:cxn modelId="{527ADEBA-82FB-46D4-BB74-CE15861640B9}" type="presParOf" srcId="{82C34E9E-E9DC-4917-9B31-7EAE36A5F2F5}" destId="{C43CE73C-B055-4E40-89DC-9812DC63C2E2}" srcOrd="1" destOrd="0" presId="urn:microsoft.com/office/officeart/2005/8/layout/orgChart1"/>
    <dgm:cxn modelId="{D06A8DA3-DEC9-482D-B5D1-EDA2C0910B93}" type="presParOf" srcId="{82C34E9E-E9DC-4917-9B31-7EAE36A5F2F5}" destId="{F02A15E2-769B-46DD-8D31-736794DADFCC}" srcOrd="2" destOrd="0" presId="urn:microsoft.com/office/officeart/2005/8/layout/orgChart1"/>
    <dgm:cxn modelId="{B45C39D4-E692-4166-A618-CF5C187AF252}" type="presParOf" srcId="{F02A15E2-769B-46DD-8D31-736794DADFCC}" destId="{58DC1FD2-6E76-426A-BF4D-C3F6C937845D}" srcOrd="0" destOrd="0" presId="urn:microsoft.com/office/officeart/2005/8/layout/orgChart1"/>
    <dgm:cxn modelId="{69130F09-9AB5-4612-AEA8-E03471F99057}" type="presParOf" srcId="{F02A15E2-769B-46DD-8D31-736794DADFCC}" destId="{CE2C7A75-FF8E-4800-9B53-062F0E18180C}" srcOrd="1" destOrd="0" presId="urn:microsoft.com/office/officeart/2005/8/layout/orgChart1"/>
    <dgm:cxn modelId="{64BFBB13-2824-44E8-BEF5-88B56C23BF60}" type="presParOf" srcId="{CE2C7A75-FF8E-4800-9B53-062F0E18180C}" destId="{7F603C5A-E51D-473C-8D1A-64FE147ED40D}" srcOrd="0" destOrd="0" presId="urn:microsoft.com/office/officeart/2005/8/layout/orgChart1"/>
    <dgm:cxn modelId="{AA120D89-1B42-432C-A8A1-CBBFCF251DF8}" type="presParOf" srcId="{7F603C5A-E51D-473C-8D1A-64FE147ED40D}" destId="{6DB5B2F8-1B2E-40A6-9ED6-07202C8B529C}" srcOrd="0" destOrd="0" presId="urn:microsoft.com/office/officeart/2005/8/layout/orgChart1"/>
    <dgm:cxn modelId="{AF7D7D7D-64C3-432B-AF4C-7C71067FE0F1}" type="presParOf" srcId="{7F603C5A-E51D-473C-8D1A-64FE147ED40D}" destId="{8A13E786-740A-4E0B-AAEF-DB06D1FC3777}" srcOrd="1" destOrd="0" presId="urn:microsoft.com/office/officeart/2005/8/layout/orgChart1"/>
    <dgm:cxn modelId="{222A477D-474A-4D82-8757-370B33268C40}" type="presParOf" srcId="{CE2C7A75-FF8E-4800-9B53-062F0E18180C}" destId="{9FF7DF4C-2465-4237-82A1-B0B7D8DF7C3F}" srcOrd="1" destOrd="0" presId="urn:microsoft.com/office/officeart/2005/8/layout/orgChart1"/>
    <dgm:cxn modelId="{F335F173-2458-4178-A6FE-499009BD95AA}" type="presParOf" srcId="{CE2C7A75-FF8E-4800-9B53-062F0E18180C}" destId="{F0D690DE-F3F9-42B5-871A-0DFF41BA7E25}" srcOrd="2" destOrd="0" presId="urn:microsoft.com/office/officeart/2005/8/layout/orgChart1"/>
    <dgm:cxn modelId="{1859F2E0-1AED-405D-AEAE-7A76CE172E96}" type="presParOf" srcId="{27DFDDED-2DE3-498F-9388-5411D97B8D9B}" destId="{5766293C-261F-4817-B340-38F9B63674C1}" srcOrd="8" destOrd="0" presId="urn:microsoft.com/office/officeart/2005/8/layout/orgChart1"/>
    <dgm:cxn modelId="{6D57E75D-36E9-4393-88B3-68B9B1BD060E}" type="presParOf" srcId="{27DFDDED-2DE3-498F-9388-5411D97B8D9B}" destId="{42494CE9-6235-4714-9A5A-BA0F97BF7E27}" srcOrd="9" destOrd="0" presId="urn:microsoft.com/office/officeart/2005/8/layout/orgChart1"/>
    <dgm:cxn modelId="{C8E29632-27EF-41CE-8862-0648CB4441A5}" type="presParOf" srcId="{42494CE9-6235-4714-9A5A-BA0F97BF7E27}" destId="{AC1AB7DE-F1C2-43B2-970D-A746865BF6B9}" srcOrd="0" destOrd="0" presId="urn:microsoft.com/office/officeart/2005/8/layout/orgChart1"/>
    <dgm:cxn modelId="{E6312108-5F84-4C2A-8362-6E779EBBBD4F}" type="presParOf" srcId="{AC1AB7DE-F1C2-43B2-970D-A746865BF6B9}" destId="{A33FFFE0-07A8-40E6-B370-0732374CF2E6}" srcOrd="0" destOrd="0" presId="urn:microsoft.com/office/officeart/2005/8/layout/orgChart1"/>
    <dgm:cxn modelId="{3F65EA63-7399-4860-B087-23CECFDFD7C7}" type="presParOf" srcId="{AC1AB7DE-F1C2-43B2-970D-A746865BF6B9}" destId="{7F3BFFF0-5D96-4ED2-AC3B-9FCB9CDD45CF}" srcOrd="1" destOrd="0" presId="urn:microsoft.com/office/officeart/2005/8/layout/orgChart1"/>
    <dgm:cxn modelId="{8C3AF8C7-47EC-4EBD-B376-8D82C3836B41}" type="presParOf" srcId="{42494CE9-6235-4714-9A5A-BA0F97BF7E27}" destId="{5D8A1B85-9CED-4940-939A-19CB65048A16}" srcOrd="1" destOrd="0" presId="urn:microsoft.com/office/officeart/2005/8/layout/orgChart1"/>
    <dgm:cxn modelId="{980F9ECB-8D19-4869-9557-528872F5BEE8}" type="presParOf" srcId="{42494CE9-6235-4714-9A5A-BA0F97BF7E27}" destId="{A1114B06-0AF9-43D4-91FD-065B05C1A850}" srcOrd="2" destOrd="0" presId="urn:microsoft.com/office/officeart/2005/8/layout/orgChart1"/>
    <dgm:cxn modelId="{3C5DA6AB-1B02-4FEA-ACD3-E966AFE68C6C}" type="presParOf" srcId="{A1114B06-0AF9-43D4-91FD-065B05C1A850}" destId="{9A6E0C06-6204-4DAA-9628-1D2B7C2C8B5E}" srcOrd="0" destOrd="0" presId="urn:microsoft.com/office/officeart/2005/8/layout/orgChart1"/>
    <dgm:cxn modelId="{516C8941-7596-40A1-BD1C-BE5212173538}" type="presParOf" srcId="{A1114B06-0AF9-43D4-91FD-065B05C1A850}" destId="{D3130A7C-ADB0-46BD-BC76-07955CB006CE}" srcOrd="1" destOrd="0" presId="urn:microsoft.com/office/officeart/2005/8/layout/orgChart1"/>
    <dgm:cxn modelId="{D61E608B-B460-405B-B703-74CFC24BED22}" type="presParOf" srcId="{D3130A7C-ADB0-46BD-BC76-07955CB006CE}" destId="{12998EEA-3537-4635-9528-AC3FF8DB71F3}" srcOrd="0" destOrd="0" presId="urn:microsoft.com/office/officeart/2005/8/layout/orgChart1"/>
    <dgm:cxn modelId="{CFBABD06-5762-4694-BBC9-9C146DEFDAAA}" type="presParOf" srcId="{12998EEA-3537-4635-9528-AC3FF8DB71F3}" destId="{9B28303D-B760-4094-84D2-BF8DB3C7B334}" srcOrd="0" destOrd="0" presId="urn:microsoft.com/office/officeart/2005/8/layout/orgChart1"/>
    <dgm:cxn modelId="{946F0CD5-26EC-4FBA-8277-2046C9D129B7}" type="presParOf" srcId="{12998EEA-3537-4635-9528-AC3FF8DB71F3}" destId="{6FE3FA00-6181-4E1F-BD4E-573DF4F272F9}" srcOrd="1" destOrd="0" presId="urn:microsoft.com/office/officeart/2005/8/layout/orgChart1"/>
    <dgm:cxn modelId="{C06ABD33-246D-4891-8E83-6710BC943B1E}" type="presParOf" srcId="{D3130A7C-ADB0-46BD-BC76-07955CB006CE}" destId="{2FB7F27C-5067-4D34-A710-2B40FD0B5108}" srcOrd="1" destOrd="0" presId="urn:microsoft.com/office/officeart/2005/8/layout/orgChart1"/>
    <dgm:cxn modelId="{DAE5F45F-FE5B-4D69-B448-5223108210DE}" type="presParOf" srcId="{D3130A7C-ADB0-46BD-BC76-07955CB006CE}" destId="{0806E167-7D6C-4982-A355-1D9ED0E4EEE0}" srcOrd="2" destOrd="0" presId="urn:microsoft.com/office/officeart/2005/8/layout/orgChart1"/>
    <dgm:cxn modelId="{20DC5B9E-AF68-46C9-B144-D7BD40A041CA}" type="presParOf" srcId="{27DFDDED-2DE3-498F-9388-5411D97B8D9B}" destId="{D305957F-3E0E-4918-AB49-3738D276BC25}" srcOrd="10" destOrd="0" presId="urn:microsoft.com/office/officeart/2005/8/layout/orgChart1"/>
    <dgm:cxn modelId="{8036F536-2219-4B24-AD1E-18D171929888}" type="presParOf" srcId="{27DFDDED-2DE3-498F-9388-5411D97B8D9B}" destId="{36DE04EF-32A5-41E0-98C8-B6B2115928D9}" srcOrd="11" destOrd="0" presId="urn:microsoft.com/office/officeart/2005/8/layout/orgChart1"/>
    <dgm:cxn modelId="{575021F8-0AE8-4EE0-80C1-668D4A960D07}" type="presParOf" srcId="{36DE04EF-32A5-41E0-98C8-B6B2115928D9}" destId="{DFA18E1B-EAD7-4EAE-9E0D-710C7AF9CA73}" srcOrd="0" destOrd="0" presId="urn:microsoft.com/office/officeart/2005/8/layout/orgChart1"/>
    <dgm:cxn modelId="{95F00C7F-0EDA-4E3D-B89B-86A40E06BE91}" type="presParOf" srcId="{DFA18E1B-EAD7-4EAE-9E0D-710C7AF9CA73}" destId="{1507AE9A-ECA1-48D5-A14E-E306E1E0AD61}" srcOrd="0" destOrd="0" presId="urn:microsoft.com/office/officeart/2005/8/layout/orgChart1"/>
    <dgm:cxn modelId="{95280574-D303-4899-97D0-868093F075EF}" type="presParOf" srcId="{DFA18E1B-EAD7-4EAE-9E0D-710C7AF9CA73}" destId="{3EBE7CD6-64B4-41F4-8DB5-A2E12944A083}" srcOrd="1" destOrd="0" presId="urn:microsoft.com/office/officeart/2005/8/layout/orgChart1"/>
    <dgm:cxn modelId="{3788EFD5-3F31-4DA0-A978-DF5E067A88B4}" type="presParOf" srcId="{36DE04EF-32A5-41E0-98C8-B6B2115928D9}" destId="{4E98DBDD-9E6C-467C-BA5A-E82693E6C857}" srcOrd="1" destOrd="0" presId="urn:microsoft.com/office/officeart/2005/8/layout/orgChart1"/>
    <dgm:cxn modelId="{2DA7C416-A773-4EA4-8656-33F8FC8B4630}" type="presParOf" srcId="{36DE04EF-32A5-41E0-98C8-B6B2115928D9}" destId="{7ABBF8BC-C95F-4489-AD27-42DD4CA25395}" srcOrd="2" destOrd="0" presId="urn:microsoft.com/office/officeart/2005/8/layout/orgChart1"/>
    <dgm:cxn modelId="{606513C7-7ECF-4C67-9B15-987200C882FF}" type="presParOf" srcId="{3E3E3A26-33F7-4B81-800D-010BBBDB09F1}" destId="{CA5EFC05-0EA9-4B26-9A07-521BEE31A472}" srcOrd="2" destOrd="0" presId="urn:microsoft.com/office/officeart/2005/8/layout/orgChart1"/>
    <dgm:cxn modelId="{967DC1E8-5E92-41DD-8EDE-D7C9E907B3CF}" type="presParOf" srcId="{CA5EFC05-0EA9-4B26-9A07-521BEE31A472}" destId="{34F57D39-BFEF-4C1C-8209-62AADEF5657F}" srcOrd="0" destOrd="0" presId="urn:microsoft.com/office/officeart/2005/8/layout/orgChart1"/>
    <dgm:cxn modelId="{41979ABE-95F6-4057-8040-B69BF66FD6F8}" type="presParOf" srcId="{CA5EFC05-0EA9-4B26-9A07-521BEE31A472}" destId="{5B78C8AE-4C4C-4D20-AC64-4C64905F57C2}" srcOrd="1" destOrd="0" presId="urn:microsoft.com/office/officeart/2005/8/layout/orgChart1"/>
    <dgm:cxn modelId="{2A70D28C-9890-4002-AD72-83C52A3C63BB}" type="presParOf" srcId="{5B78C8AE-4C4C-4D20-AC64-4C64905F57C2}" destId="{7CE37A58-58B9-419B-9BF9-EFB4C6CDB472}" srcOrd="0" destOrd="0" presId="urn:microsoft.com/office/officeart/2005/8/layout/orgChart1"/>
    <dgm:cxn modelId="{7BF567EC-D3FC-4711-A0C2-0E088F997EC9}" type="presParOf" srcId="{7CE37A58-58B9-419B-9BF9-EFB4C6CDB472}" destId="{83FF19C8-0898-4E43-B136-73DCB465EF2F}" srcOrd="0" destOrd="0" presId="urn:microsoft.com/office/officeart/2005/8/layout/orgChart1"/>
    <dgm:cxn modelId="{E3C9CF02-6770-4708-9F64-29BD5982FA46}" type="presParOf" srcId="{7CE37A58-58B9-419B-9BF9-EFB4C6CDB472}" destId="{95EF3D24-3DB5-4314-84AA-0AB646EF50F8}" srcOrd="1" destOrd="0" presId="urn:microsoft.com/office/officeart/2005/8/layout/orgChart1"/>
    <dgm:cxn modelId="{BE13AF91-02FC-4034-9572-FED462883579}" type="presParOf" srcId="{5B78C8AE-4C4C-4D20-AC64-4C64905F57C2}" destId="{90F1F800-40AA-4ABC-9E07-613F52D9EDD4}" srcOrd="1" destOrd="0" presId="urn:microsoft.com/office/officeart/2005/8/layout/orgChart1"/>
    <dgm:cxn modelId="{E626E335-77B8-44C2-8F0B-E776FC10412A}" type="presParOf" srcId="{5B78C8AE-4C4C-4D20-AC64-4C64905F57C2}" destId="{92E22394-D590-426B-9964-DD0118E42877}" srcOrd="2" destOrd="0" presId="urn:microsoft.com/office/officeart/2005/8/layout/orgChart1"/>
    <dgm:cxn modelId="{6E98B841-A566-417A-A481-BF37686AB5F9}" type="presParOf" srcId="{CA5EFC05-0EA9-4B26-9A07-521BEE31A472}" destId="{D15EA375-ADC5-401C-AED4-A4D6A720EA1F}" srcOrd="2" destOrd="0" presId="urn:microsoft.com/office/officeart/2005/8/layout/orgChart1"/>
    <dgm:cxn modelId="{307ECB5D-8B36-4D81-A09E-21EC14E5236E}" type="presParOf" srcId="{CA5EFC05-0EA9-4B26-9A07-521BEE31A472}" destId="{91DDAAA1-3A19-4E52-B98E-B6AF4C441539}" srcOrd="3" destOrd="0" presId="urn:microsoft.com/office/officeart/2005/8/layout/orgChart1"/>
    <dgm:cxn modelId="{74ECC799-4133-45F1-99B8-9C6BFAB9587F}" type="presParOf" srcId="{91DDAAA1-3A19-4E52-B98E-B6AF4C441539}" destId="{61475A45-8A7E-4913-B32D-826981602131}" srcOrd="0" destOrd="0" presId="urn:microsoft.com/office/officeart/2005/8/layout/orgChart1"/>
    <dgm:cxn modelId="{31704743-0B9D-4B69-A303-572CFA7E2632}" type="presParOf" srcId="{61475A45-8A7E-4913-B32D-826981602131}" destId="{11F4B9AF-1FB2-45C1-B273-248F59357ADC}" srcOrd="0" destOrd="0" presId="urn:microsoft.com/office/officeart/2005/8/layout/orgChart1"/>
    <dgm:cxn modelId="{3D289149-A57A-4419-83FD-0FA78C164865}" type="presParOf" srcId="{61475A45-8A7E-4913-B32D-826981602131}" destId="{9A455709-362F-4866-844F-E7705938E743}" srcOrd="1" destOrd="0" presId="urn:microsoft.com/office/officeart/2005/8/layout/orgChart1"/>
    <dgm:cxn modelId="{19ADF866-E983-41BE-9983-DBB8978009BA}" type="presParOf" srcId="{91DDAAA1-3A19-4E52-B98E-B6AF4C441539}" destId="{C9BCC447-0316-49FB-8A6D-A60F27A2A684}" srcOrd="1" destOrd="0" presId="urn:microsoft.com/office/officeart/2005/8/layout/orgChart1"/>
    <dgm:cxn modelId="{61C3F40F-3DF0-426E-AFFE-351800AF77A1}" type="presParOf" srcId="{91DDAAA1-3A19-4E52-B98E-B6AF4C441539}" destId="{5A43AE6C-FA34-40C1-8BBC-A3E2ED6EB3CE}" srcOrd="2" destOrd="0" presId="urn:microsoft.com/office/officeart/2005/8/layout/orgChart1"/>
    <dgm:cxn modelId="{14B9F35C-4DAC-4AC0-9926-CA16148C750C}" type="presParOf" srcId="{9ABDEF2D-E046-42C7-9786-E6E988531CA0}" destId="{0DDF9354-0D4C-4434-AE90-11F43C3C5B93}" srcOrd="1" destOrd="0" presId="urn:microsoft.com/office/officeart/2005/8/layout/orgChart1"/>
    <dgm:cxn modelId="{3491F9E3-CF88-4968-B59C-2F54902F87A0}" type="presParOf" srcId="{0DDF9354-0D4C-4434-AE90-11F43C3C5B93}" destId="{42DC0986-0C2B-4F2A-9A8C-0214CFDA5DD9}" srcOrd="0" destOrd="0" presId="urn:microsoft.com/office/officeart/2005/8/layout/orgChart1"/>
    <dgm:cxn modelId="{245E9665-BC05-47DC-A6EB-6D557F522F5E}" type="presParOf" srcId="{42DC0986-0C2B-4F2A-9A8C-0214CFDA5DD9}" destId="{B7216A40-894B-4739-8880-5D33FFAA0822}" srcOrd="0" destOrd="0" presId="urn:microsoft.com/office/officeart/2005/8/layout/orgChart1"/>
    <dgm:cxn modelId="{FF751B24-3D22-4717-804F-BE284B070D66}" type="presParOf" srcId="{42DC0986-0C2B-4F2A-9A8C-0214CFDA5DD9}" destId="{02979BF8-089F-4530-A34A-5548CF54882B}" srcOrd="1" destOrd="0" presId="urn:microsoft.com/office/officeart/2005/8/layout/orgChart1"/>
    <dgm:cxn modelId="{FF45594B-90CF-4D98-B21C-F44F12E77213}" type="presParOf" srcId="{0DDF9354-0D4C-4434-AE90-11F43C3C5B93}" destId="{225E2D00-6EC1-4F34-9D83-B6D382AE1720}" srcOrd="1" destOrd="0" presId="urn:microsoft.com/office/officeart/2005/8/layout/orgChart1"/>
    <dgm:cxn modelId="{45B3997B-F9C4-4678-8AFD-2A2EECDD23FD}" type="presParOf" srcId="{0DDF9354-0D4C-4434-AE90-11F43C3C5B93}" destId="{B8250A90-078C-457C-A480-42D08CF4A1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3FA70-E8D8-4A87-966C-F123D0F35954}" type="datetimeFigureOut">
              <a:rPr lang="hr-HR" smtClean="0"/>
              <a:t>12.5.2016.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2AF1D-3E72-43F7-85D1-275C89003B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691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B2690-8AFC-480F-8166-C0D997525920}" type="slidenum">
              <a:rPr lang="hr-HR" smtClean="0">
                <a:latin typeface="Times New Roman" pitchFamily="18" charset="0"/>
              </a:rPr>
              <a:pPr eaLnBrk="1" hangingPunct="1"/>
              <a:t>6</a:t>
            </a:fld>
            <a:endParaRPr lang="hr-HR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6A2B-B589-4A14-AA77-EA2DB531E7C3}" type="datetime1">
              <a:rPr lang="hr-HR" smtClean="0"/>
              <a:t>12.5.2016.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D942-4F4C-45DB-BDFD-3B4C81956165}" type="datetime1">
              <a:rPr lang="hr-HR" smtClean="0"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8BA2-FECB-45A1-A008-301D0A810817}" type="datetime1">
              <a:rPr lang="hr-HR" smtClean="0"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7BD0-3214-427E-B80B-E5FA69639BEB}" type="datetime1">
              <a:rPr lang="hr-HR" smtClean="0"/>
              <a:t>12.5.2016.</a:t>
            </a:fld>
            <a:endParaRPr lang="hr-H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D3055-C210-4F19-ACD7-5D36448620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9286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074271-8251-4C29-B20C-85AB4FB00F08}" type="datetime1">
              <a:rPr lang="hr-HR" smtClean="0"/>
              <a:t>12.5.2016.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DF6062-CC9C-44ED-A55A-0D4384411EAD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46048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48F-A4D5-4F77-AF3E-50F2E12D279C}" type="datetime1">
              <a:rPr lang="hr-HR" smtClean="0"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749F-1F5B-483A-B0F2-611763C73FA4}" type="datetime1">
              <a:rPr lang="hr-HR" smtClean="0"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4579-149F-4DFE-AFF4-F76304ED1A8A}" type="datetime1">
              <a:rPr lang="hr-HR" smtClean="0"/>
              <a:t>12.5.2016.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5C4C-4B44-4892-A2E4-B3D2F67EAEF0}" type="datetime1">
              <a:rPr lang="hr-HR" smtClean="0"/>
              <a:t>12.5.2016.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BB5-5371-4070-BE95-F7FFE2F79B0A}" type="datetime1">
              <a:rPr lang="hr-HR" smtClean="0"/>
              <a:t>12.5.2016.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27AC-A16D-45B7-AD80-66A82D3007A6}" type="datetime1">
              <a:rPr lang="hr-HR" smtClean="0"/>
              <a:t>12.5.2016.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EB72-0E71-4B4B-B712-E0DB01F40E86}" type="datetime1">
              <a:rPr lang="hr-HR" smtClean="0"/>
              <a:t>12.5.2016.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CCB8-D431-4447-964A-B7D683E86BA0}" type="datetime1">
              <a:rPr lang="hr-HR" smtClean="0"/>
              <a:t>12.5.2016.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D3EB2C-154F-4602-94E3-03F17A70726B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0E9DEC-76C7-4C36-A670-E65F87554D30}" type="datetime1">
              <a:rPr lang="hr-HR" smtClean="0"/>
              <a:t>12.5.2016.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D3EB2C-154F-4602-94E3-03F17A70726B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APP14TyfPko" TargetMode="External"/><Relationship Id="rId2" Type="http://schemas.openxmlformats.org/officeDocument/2006/relationships/hyperlink" Target="http://www.youtube.com/watch?v=BJBPmS44idQ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511175" y="277813"/>
            <a:ext cx="8175625" cy="9413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r-HR" sz="4000" dirty="0">
                <a:solidFill>
                  <a:srgbClr val="0070C0"/>
                </a:solidFill>
              </a:rPr>
              <a:t>Luka </a:t>
            </a:r>
            <a:r>
              <a:rPr lang="hr-HR" sz="4000">
                <a:solidFill>
                  <a:srgbClr val="0070C0"/>
                </a:solidFill>
              </a:rPr>
              <a:t>Dubrovnik </a:t>
            </a:r>
            <a:r>
              <a:rPr lang="hr-HR" sz="4000" dirty="0" smtClean="0">
                <a:solidFill>
                  <a:srgbClr val="0070C0"/>
                </a:solidFill>
              </a:rPr>
              <a:t/>
            </a:r>
            <a:br>
              <a:rPr lang="hr-HR" sz="4000" dirty="0" smtClean="0">
                <a:solidFill>
                  <a:srgbClr val="0070C0"/>
                </a:solidFill>
              </a:rPr>
            </a:br>
            <a:r>
              <a:rPr lang="hr-HR" sz="4000" dirty="0" smtClean="0">
                <a:solidFill>
                  <a:srgbClr val="0070C0"/>
                </a:solidFill>
              </a:rPr>
              <a:t> Djelovanje </a:t>
            </a:r>
            <a:r>
              <a:rPr lang="hr-HR" sz="4000" dirty="0">
                <a:solidFill>
                  <a:srgbClr val="0070C0"/>
                </a:solidFill>
              </a:rPr>
              <a:t>u slučaju katastrofa</a:t>
            </a:r>
            <a:endParaRPr lang="hr-HR" sz="4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3078" name="Object 2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5959475"/>
          <a:ext cx="8604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Fotografija Photo Editora" r:id="rId3" imgW="3209524" imgH="3352381" progId="MSPhotoEd.3">
                  <p:embed/>
                </p:oleObj>
              </mc:Choice>
              <mc:Fallback>
                <p:oleObj name="Fotografija Photo Editora" r:id="rId3" imgW="3209524" imgH="33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59475"/>
                        <a:ext cx="8604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D3055-C210-4F19-ACD7-5D3644862098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  <p:sp>
        <p:nvSpPr>
          <p:cNvPr id="3079" name="Text Box 25"/>
          <p:cNvSpPr txBox="1">
            <a:spLocks noChangeArrowheads="1"/>
          </p:cNvSpPr>
          <p:nvPr/>
        </p:nvSpPr>
        <p:spPr bwMode="auto">
          <a:xfrm>
            <a:off x="5088525" y="6400800"/>
            <a:ext cx="311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r-HR"/>
          </a:p>
        </p:txBody>
      </p:sp>
      <p:sp>
        <p:nvSpPr>
          <p:cNvPr id="3080" name="Text Box 26"/>
          <p:cNvSpPr txBox="1">
            <a:spLocks noChangeArrowheads="1"/>
          </p:cNvSpPr>
          <p:nvPr/>
        </p:nvSpPr>
        <p:spPr bwMode="auto">
          <a:xfrm>
            <a:off x="971600" y="6400798"/>
            <a:ext cx="30438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1600" dirty="0">
                <a:solidFill>
                  <a:srgbClr val="0070C0"/>
                </a:solidFill>
                <a:latin typeface="+mj-lt"/>
              </a:rPr>
              <a:t>Dubrovnik,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svibanj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2016.</a:t>
            </a:r>
            <a:endParaRPr lang="hr-HR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9606" y="5877392"/>
            <a:ext cx="48340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Autor: Dario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Barbarić,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kap. - Voditelj odjela sigurnosti</a:t>
            </a:r>
            <a:endParaRPr lang="hr-HR" sz="1600" dirty="0">
              <a:solidFill>
                <a:srgbClr val="0070C0"/>
              </a:solidFill>
              <a:latin typeface="+mj-lt"/>
            </a:endParaRPr>
          </a:p>
          <a:p>
            <a:endParaRPr lang="hr-HR" dirty="0">
              <a:latin typeface="+mj-lt"/>
            </a:endParaRPr>
          </a:p>
        </p:txBody>
      </p:sp>
      <p:pic>
        <p:nvPicPr>
          <p:cNvPr id="10" name="Content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4209"/>
            <a:ext cx="3679194" cy="4151531"/>
          </a:xfrm>
          <a:prstGeom prst="rect">
            <a:avLst/>
          </a:prstGeom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7" y="1700808"/>
            <a:ext cx="4917980" cy="379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9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794352"/>
          </a:xfrm>
        </p:spPr>
        <p:txBody>
          <a:bodyPr>
            <a:noAutofit/>
          </a:bodyPr>
          <a:lstStyle/>
          <a:p>
            <a:pPr algn="ctr"/>
            <a:r>
              <a:rPr lang="hr-HR" sz="4000" dirty="0">
                <a:solidFill>
                  <a:srgbClr val="0070C0"/>
                </a:solidFill>
              </a:rPr>
              <a:t>Rizici u interakcije s </a:t>
            </a:r>
            <a:r>
              <a:rPr lang="hr-HR" sz="4000" dirty="0" smtClean="0">
                <a:solidFill>
                  <a:srgbClr val="0070C0"/>
                </a:solidFill>
              </a:rPr>
              <a:t>brodom</a:t>
            </a:r>
            <a:endParaRPr lang="hr-HR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048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hr-HR" sz="4900" dirty="0">
                <a:solidFill>
                  <a:srgbClr val="0070C0"/>
                </a:solidFill>
                <a:latin typeface="+mj-lt"/>
              </a:rPr>
              <a:t>Pomorski promet </a:t>
            </a:r>
            <a:r>
              <a:rPr lang="hr-HR" sz="4900" dirty="0" smtClean="0">
                <a:solidFill>
                  <a:srgbClr val="0070C0"/>
                </a:solidFill>
                <a:latin typeface="+mj-lt"/>
              </a:rPr>
              <a:t>i broj putnika u luci Dubrovnik se iz </a:t>
            </a:r>
            <a:r>
              <a:rPr lang="hr-HR" sz="4900" dirty="0">
                <a:solidFill>
                  <a:srgbClr val="0070C0"/>
                </a:solidFill>
                <a:latin typeface="+mj-lt"/>
              </a:rPr>
              <a:t>godine </a:t>
            </a:r>
            <a:r>
              <a:rPr lang="hr-HR" sz="4900" dirty="0" smtClean="0">
                <a:solidFill>
                  <a:srgbClr val="0070C0"/>
                </a:solidFill>
                <a:latin typeface="+mj-lt"/>
              </a:rPr>
              <a:t>u </a:t>
            </a:r>
            <a:r>
              <a:rPr lang="hr-HR" sz="4900" dirty="0">
                <a:solidFill>
                  <a:srgbClr val="0070C0"/>
                </a:solidFill>
                <a:latin typeface="+mj-lt"/>
              </a:rPr>
              <a:t>godinu intenzivno </a:t>
            </a:r>
            <a:r>
              <a:rPr lang="hr-HR" sz="4900" dirty="0" smtClean="0">
                <a:solidFill>
                  <a:srgbClr val="0070C0"/>
                </a:solidFill>
                <a:latin typeface="+mj-lt"/>
              </a:rPr>
              <a:t>povećava. </a:t>
            </a:r>
          </a:p>
          <a:p>
            <a:pPr algn="just"/>
            <a:endParaRPr lang="hr-HR" sz="4900" dirty="0" smtClean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hr-HR" sz="4900" dirty="0" smtClean="0">
                <a:solidFill>
                  <a:srgbClr val="0070C0"/>
                </a:solidFill>
                <a:latin typeface="+mj-lt"/>
              </a:rPr>
              <a:t>Ana</a:t>
            </a:r>
            <a:r>
              <a:rPr lang="pl-PL" sz="4900" dirty="0" smtClean="0">
                <a:solidFill>
                  <a:srgbClr val="0070C0"/>
                </a:solidFill>
                <a:latin typeface="+mj-lt"/>
              </a:rPr>
              <a:t>lizom </a:t>
            </a:r>
            <a:r>
              <a:rPr lang="pl-PL" sz="4900" dirty="0">
                <a:solidFill>
                  <a:srgbClr val="0070C0"/>
                </a:solidFill>
                <a:latin typeface="+mj-lt"/>
              </a:rPr>
              <a:t>rizika </a:t>
            </a:r>
            <a:r>
              <a:rPr lang="hr-HR" sz="4900" dirty="0" smtClean="0">
                <a:solidFill>
                  <a:srgbClr val="0070C0"/>
                </a:solidFill>
                <a:latin typeface="+mj-lt"/>
              </a:rPr>
              <a:t>identificira se rizik, </a:t>
            </a:r>
            <a:r>
              <a:rPr lang="hr-HR" sz="4900" dirty="0">
                <a:solidFill>
                  <a:srgbClr val="0070C0"/>
                </a:solidFill>
                <a:latin typeface="+mj-lt"/>
              </a:rPr>
              <a:t>učestalost i </a:t>
            </a:r>
            <a:r>
              <a:rPr lang="hr-HR" sz="4900" dirty="0" smtClean="0">
                <a:solidFill>
                  <a:srgbClr val="0070C0"/>
                </a:solidFill>
                <a:latin typeface="+mj-lt"/>
              </a:rPr>
              <a:t>posljedice </a:t>
            </a:r>
            <a:r>
              <a:rPr lang="vi-VN" sz="4900" dirty="0" smtClean="0">
                <a:solidFill>
                  <a:srgbClr val="0070C0"/>
                </a:solidFill>
                <a:latin typeface="Calibri" pitchFamily="34" charset="0"/>
              </a:rPr>
              <a:t>neželjenog </a:t>
            </a:r>
            <a:r>
              <a:rPr lang="vi-VN" sz="4900" dirty="0">
                <a:solidFill>
                  <a:srgbClr val="0070C0"/>
                </a:solidFill>
                <a:latin typeface="Calibri" pitchFamily="34" charset="0"/>
              </a:rPr>
              <a:t>događaja</a:t>
            </a:r>
            <a:r>
              <a:rPr lang="vi-VN" sz="4900" dirty="0" smtClean="0">
                <a:solidFill>
                  <a:srgbClr val="0070C0"/>
                </a:solidFill>
                <a:latin typeface="+mj-lt"/>
              </a:rPr>
              <a:t>.</a:t>
            </a:r>
            <a:endParaRPr lang="hr-HR" sz="4900" dirty="0" smtClean="0">
              <a:solidFill>
                <a:srgbClr val="0070C0"/>
              </a:solidFill>
              <a:latin typeface="+mj-lt"/>
            </a:endParaRPr>
          </a:p>
          <a:p>
            <a:pPr algn="just"/>
            <a:endParaRPr lang="vi-VN" sz="4900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hr-HR" sz="4900" dirty="0">
                <a:solidFill>
                  <a:srgbClr val="0070C0"/>
                </a:solidFill>
                <a:latin typeface="+mj-lt"/>
              </a:rPr>
              <a:t>Najveće su opasnosti pritom moguće nezgode </a:t>
            </a:r>
            <a:r>
              <a:rPr lang="hr-HR" sz="4900" dirty="0" smtClean="0">
                <a:solidFill>
                  <a:srgbClr val="0070C0"/>
                </a:solidFill>
                <a:latin typeface="+mj-lt"/>
              </a:rPr>
              <a:t>koje uključuju</a:t>
            </a:r>
            <a:r>
              <a:rPr lang="hr-HR" sz="4900" dirty="0">
                <a:solidFill>
                  <a:srgbClr val="0070C0"/>
                </a:solidFill>
                <a:latin typeface="+mj-lt"/>
              </a:rPr>
              <a:t>: </a:t>
            </a:r>
            <a:r>
              <a:rPr lang="hr-HR" sz="4900" dirty="0" smtClean="0">
                <a:solidFill>
                  <a:srgbClr val="0070C0"/>
                </a:solidFill>
                <a:latin typeface="+mj-lt"/>
              </a:rPr>
              <a:t>ozljeda putnika, članova posade i </a:t>
            </a:r>
            <a:r>
              <a:rPr lang="hr-HR" sz="4900" dirty="0">
                <a:solidFill>
                  <a:srgbClr val="0070C0"/>
                </a:solidFill>
                <a:latin typeface="+mj-lt"/>
              </a:rPr>
              <a:t>zaposlenika </a:t>
            </a:r>
            <a:r>
              <a:rPr lang="hr-HR" sz="4900" dirty="0" smtClean="0">
                <a:solidFill>
                  <a:srgbClr val="0070C0"/>
                </a:solidFill>
                <a:latin typeface="+mj-lt"/>
              </a:rPr>
              <a:t>luke, onečišćenje </a:t>
            </a:r>
            <a:r>
              <a:rPr lang="hr-HR" sz="4900" dirty="0">
                <a:solidFill>
                  <a:srgbClr val="0070C0"/>
                </a:solidFill>
                <a:latin typeface="+mj-lt"/>
              </a:rPr>
              <a:t>morskog okoliša, zatim </a:t>
            </a:r>
            <a:r>
              <a:rPr lang="hr-HR" sz="4900" dirty="0" smtClean="0">
                <a:solidFill>
                  <a:srgbClr val="0070C0"/>
                </a:solidFill>
                <a:latin typeface="+mj-lt"/>
              </a:rPr>
              <a:t>oštećenje broda, operativne </a:t>
            </a:r>
            <a:r>
              <a:rPr lang="hr-HR" sz="4900" dirty="0">
                <a:solidFill>
                  <a:srgbClr val="0070C0"/>
                </a:solidFill>
                <a:latin typeface="+mj-lt"/>
              </a:rPr>
              <a:t>obale i prekid funkcije luke</a:t>
            </a:r>
            <a:r>
              <a:rPr lang="hr-HR" sz="4900" dirty="0" smtClean="0">
                <a:solidFill>
                  <a:srgbClr val="0070C0"/>
                </a:solidFill>
                <a:latin typeface="+mj-lt"/>
              </a:rPr>
              <a:t>. </a:t>
            </a:r>
          </a:p>
          <a:p>
            <a:pPr marL="0" indent="0" algn="just">
              <a:buNone/>
            </a:pPr>
            <a:endParaRPr lang="hr-HR" sz="4900" dirty="0" smtClean="0">
              <a:solidFill>
                <a:srgbClr val="002060"/>
              </a:solidFill>
            </a:endParaRPr>
          </a:p>
          <a:p>
            <a:endParaRPr lang="hr-HR" sz="4900" dirty="0">
              <a:latin typeface="+mj-lt"/>
            </a:endParaRPr>
          </a:p>
          <a:p>
            <a:endParaRPr lang="hr-HR" sz="5600" dirty="0" smtClean="0">
              <a:latin typeface="+mj-lt"/>
            </a:endParaRPr>
          </a:p>
          <a:p>
            <a:pPr marL="0" indent="0">
              <a:buNone/>
            </a:pPr>
            <a:endParaRPr lang="hr-HR" sz="5600" dirty="0" smtClean="0">
              <a:latin typeface="+mj-lt"/>
            </a:endParaRPr>
          </a:p>
          <a:p>
            <a:endParaRPr lang="hr-HR" sz="5600" dirty="0">
              <a:latin typeface="+mj-lt"/>
            </a:endParaRPr>
          </a:p>
          <a:p>
            <a:endParaRPr lang="hr-HR" sz="5600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56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808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Neželjeni </a:t>
            </a:r>
            <a:r>
              <a:rPr lang="hr-HR" sz="4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e</a:t>
            </a:r>
            <a:r>
              <a:rPr lang="hr-HR" sz="4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kstremni vremenski uvjeti</a:t>
            </a:r>
            <a:endParaRPr lang="hr-HR" sz="4000" dirty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16.08.2004. – na sidrištu ispred Lokruma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usljed 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iznenadnog olujnog nevremena dva usidrena putnička broda ‘’MSC Armonia’’ i ‘’Club Med II’’ su se zapetljali  sidrenim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lancima i sidra vukli po morskom dnu, 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pri čemu je napravljena velika materijalna šteta na podvodnim električnim kablovima i vodovodnim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cijevima za otok Lokrum, 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zamalo je izbjegnuta katastrofa 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većih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razmjera–sudar brodova.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 Tijekom </a:t>
            </a:r>
            <a:r>
              <a:rPr lang="hr-HR" sz="1600" dirty="0" err="1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manovre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spašavanja, 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brod ‘’MSC </a:t>
            </a:r>
            <a:r>
              <a:rPr lang="hr-HR" sz="1600" dirty="0" err="1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Armonia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’’ 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prišao je 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na oko 10-tak metara od obale, te skoro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udario 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od obalu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blizu hotela 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‘’Vila Dubrovnik’’. 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Oštećenje električnih i vodovodnih cijevi dovelo je do privremene ugroze protupožarne zaštite otoka Lokrum. Brodarske tvrtke su u konačnici platile sve nastale troškove prema zapisniku LK. </a:t>
            </a:r>
            <a:endParaRPr lang="hr-HR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11</a:t>
            </a:fld>
            <a:endParaRPr lang="hr-HR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56" y="2996952"/>
            <a:ext cx="3178504" cy="187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223691" cy="187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56" y="5013176"/>
            <a:ext cx="3178504" cy="17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97050"/>
            <a:ext cx="3223691" cy="176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21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470799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rgbClr val="0070C0"/>
                </a:solidFill>
                <a:latin typeface="+mj-lt"/>
              </a:rPr>
              <a:t>11.05.2005.</a:t>
            </a:r>
            <a:r>
              <a:rPr lang="hr-HR" sz="2000" dirty="0">
                <a:solidFill>
                  <a:srgbClr val="0070C0"/>
                </a:solidFill>
                <a:latin typeface="+mj-lt"/>
              </a:rPr>
              <a:t> – za vrijeme olujnog nevremena i obilnih kiša, porasta razine mora i </a:t>
            </a:r>
            <a:r>
              <a:rPr lang="hr-HR" sz="2000" dirty="0" smtClean="0">
                <a:solidFill>
                  <a:srgbClr val="0070C0"/>
                </a:solidFill>
                <a:latin typeface="+mj-lt"/>
              </a:rPr>
              <a:t>neodgovarajuće oborinske odvodnje, na </a:t>
            </a:r>
            <a:r>
              <a:rPr lang="hr-HR" sz="2000" dirty="0">
                <a:solidFill>
                  <a:srgbClr val="0070C0"/>
                </a:solidFill>
                <a:latin typeface="+mj-lt"/>
              </a:rPr>
              <a:t>širem području luke </a:t>
            </a:r>
            <a:r>
              <a:rPr lang="hr-HR" sz="2000" dirty="0" smtClean="0">
                <a:solidFill>
                  <a:srgbClr val="0070C0"/>
                </a:solidFill>
                <a:latin typeface="+mj-lt"/>
              </a:rPr>
              <a:t>Dubrovnik </a:t>
            </a:r>
            <a:r>
              <a:rPr lang="hr-HR" sz="2000" dirty="0">
                <a:solidFill>
                  <a:srgbClr val="0070C0"/>
                </a:solidFill>
                <a:latin typeface="+mj-lt"/>
              </a:rPr>
              <a:t>dogodila se nezabilježena poplava koja je </a:t>
            </a:r>
            <a:r>
              <a:rPr lang="hr-HR" sz="2000" dirty="0" smtClean="0">
                <a:solidFill>
                  <a:srgbClr val="0070C0"/>
                </a:solidFill>
                <a:latin typeface="+mj-lt"/>
              </a:rPr>
              <a:t>zaustavila cestovni  promet i uzrokovala veliku štetu na gospodarskim </a:t>
            </a:r>
            <a:r>
              <a:rPr lang="hr-HR" sz="2000" dirty="0">
                <a:solidFill>
                  <a:srgbClr val="0070C0"/>
                </a:solidFill>
                <a:latin typeface="+mj-lt"/>
              </a:rPr>
              <a:t>objektima.</a:t>
            </a:r>
          </a:p>
          <a:p>
            <a:endParaRPr lang="hr-HR" sz="2800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hr-HR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12</a:t>
            </a:fld>
            <a:endParaRPr lang="hr-HR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93156" y="548680"/>
            <a:ext cx="8229600" cy="7829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Ekstremni vremenski uvjeti</a:t>
            </a:r>
            <a:endParaRPr lang="hr-HR" sz="40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68" y="3406279"/>
            <a:ext cx="411480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4379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49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Onečišćenje mora</a:t>
            </a:r>
            <a:endParaRPr lang="hr-HR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9765"/>
            <a:ext cx="8229600" cy="1133480"/>
          </a:xfrm>
        </p:spPr>
        <p:txBody>
          <a:bodyPr>
            <a:normAutofit fontScale="92500"/>
          </a:bodyPr>
          <a:lstStyle/>
          <a:p>
            <a:r>
              <a:rPr lang="hr-HR" sz="2200" b="1" dirty="0">
                <a:solidFill>
                  <a:srgbClr val="0070C0"/>
                </a:solidFill>
                <a:latin typeface="+mj-lt"/>
              </a:rPr>
              <a:t>13.10.2006.</a:t>
            </a:r>
            <a:r>
              <a:rPr lang="hr-HR" sz="2200" dirty="0">
                <a:solidFill>
                  <a:srgbClr val="0070C0"/>
                </a:solidFill>
                <a:latin typeface="+mj-lt"/>
              </a:rPr>
              <a:t> – na sidrištu ispred otoka Lokrum, zabilježeno je ispuštanje crnih voda sa usidrenog putničkog broda „MSC Lirica</a:t>
            </a:r>
            <a:r>
              <a:rPr lang="hr-HR" sz="2200" dirty="0" smtClean="0">
                <a:solidFill>
                  <a:srgbClr val="0070C0"/>
                </a:solidFill>
                <a:latin typeface="+mj-lt"/>
              </a:rPr>
              <a:t>’’ što je LK temeljem zaprimljene prijavi odgovarajuće novčano sankcionirala.</a:t>
            </a:r>
            <a:endParaRPr lang="hr-HR" sz="2200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13</a:t>
            </a:fld>
            <a:endParaRPr lang="hr-HR"/>
          </a:p>
        </p:txBody>
      </p:sp>
      <p:pic>
        <p:nvPicPr>
          <p:cNvPr id="11266" name="Picture 1" descr="brod_sl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3244"/>
            <a:ext cx="4305834" cy="27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Onečišćenje 5  Trag cruis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6" y="3323244"/>
            <a:ext cx="4312767" cy="277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69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 noGrp="1"/>
          </p:cNvSpPr>
          <p:nvPr>
            <p:ph type="title"/>
          </p:nvPr>
        </p:nvSpPr>
        <p:spPr>
          <a:xfrm>
            <a:off x="467544" y="548680"/>
            <a:ext cx="8229600" cy="9247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Sudar brodova</a:t>
            </a:r>
            <a:endParaRPr lang="hr-HR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565528"/>
          </a:xfrm>
        </p:spPr>
        <p:txBody>
          <a:bodyPr>
            <a:normAutofit fontScale="85000" lnSpcReduction="10000"/>
          </a:bodyPr>
          <a:lstStyle/>
          <a:p>
            <a:r>
              <a:rPr lang="hr-HR" sz="2400" b="1" dirty="0" smtClean="0">
                <a:solidFill>
                  <a:srgbClr val="0070C0"/>
                </a:solidFill>
                <a:latin typeface="+mj-lt"/>
              </a:rPr>
              <a:t>06.06.2008</a:t>
            </a:r>
            <a:r>
              <a:rPr lang="hr-HR" sz="2400" b="1" dirty="0">
                <a:solidFill>
                  <a:srgbClr val="0070C0"/>
                </a:solidFill>
                <a:latin typeface="+mj-lt"/>
              </a:rPr>
              <a:t>.</a:t>
            </a:r>
            <a:r>
              <a:rPr lang="hr-HR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sz="2400" dirty="0" smtClean="0">
                <a:solidFill>
                  <a:srgbClr val="0070C0"/>
                </a:solidFill>
                <a:latin typeface="+mj-lt"/>
              </a:rPr>
              <a:t>– veliki intenzitet </a:t>
            </a:r>
            <a:r>
              <a:rPr lang="hr-HR" sz="2400" dirty="0">
                <a:solidFill>
                  <a:srgbClr val="0070C0"/>
                </a:solidFill>
                <a:latin typeface="+mj-lt"/>
              </a:rPr>
              <a:t>i </a:t>
            </a:r>
            <a:r>
              <a:rPr lang="hr-HR" sz="2400" dirty="0" smtClean="0">
                <a:solidFill>
                  <a:srgbClr val="0070C0"/>
                </a:solidFill>
                <a:latin typeface="+mj-lt"/>
              </a:rPr>
              <a:t>naglo pojačanje </a:t>
            </a:r>
            <a:r>
              <a:rPr lang="hr-HR" sz="2400" dirty="0">
                <a:solidFill>
                  <a:srgbClr val="0070C0"/>
                </a:solidFill>
                <a:latin typeface="+mj-lt"/>
              </a:rPr>
              <a:t>vjetra </a:t>
            </a:r>
            <a:r>
              <a:rPr lang="hr-HR" sz="2400" dirty="0" smtClean="0">
                <a:solidFill>
                  <a:srgbClr val="0070C0"/>
                </a:solidFill>
                <a:latin typeface="+mj-lt"/>
              </a:rPr>
              <a:t>stvara </a:t>
            </a:r>
            <a:r>
              <a:rPr lang="hr-HR" sz="2400" dirty="0">
                <a:solidFill>
                  <a:srgbClr val="0070C0"/>
                </a:solidFill>
                <a:latin typeface="+mj-lt"/>
              </a:rPr>
              <a:t>i uvećane rizike koje se u vidljivom obliku manifestiraju kao nezgode, odnosno manje havarije.  Jedna takva je zabilježena na sidrištu ispred </a:t>
            </a:r>
            <a:r>
              <a:rPr lang="hr-HR" sz="2400" dirty="0" smtClean="0">
                <a:solidFill>
                  <a:srgbClr val="0070C0"/>
                </a:solidFill>
                <a:latin typeface="+mj-lt"/>
              </a:rPr>
              <a:t>otoka Lokruma</a:t>
            </a:r>
            <a:r>
              <a:rPr lang="hr-HR" sz="2400" dirty="0">
                <a:solidFill>
                  <a:srgbClr val="0070C0"/>
                </a:solidFill>
                <a:latin typeface="+mj-lt"/>
              </a:rPr>
              <a:t>, kada </a:t>
            </a:r>
            <a:r>
              <a:rPr lang="hr-HR" sz="2400" dirty="0" smtClean="0">
                <a:solidFill>
                  <a:srgbClr val="0070C0"/>
                </a:solidFill>
                <a:latin typeface="+mj-lt"/>
              </a:rPr>
              <a:t>je, između dva </a:t>
            </a:r>
            <a:r>
              <a:rPr lang="hr-HR" sz="2400" dirty="0">
                <a:solidFill>
                  <a:srgbClr val="0070C0"/>
                </a:solidFill>
                <a:latin typeface="+mj-lt"/>
              </a:rPr>
              <a:t>usidrena putnička broda ‘’Costa Clasica’’ i ‘’MSC Poesia</a:t>
            </a:r>
            <a:r>
              <a:rPr lang="hr-HR" sz="2400" dirty="0" smtClean="0">
                <a:solidFill>
                  <a:srgbClr val="0070C0"/>
                </a:solidFill>
                <a:latin typeface="+mj-lt"/>
              </a:rPr>
              <a:t>’’ </a:t>
            </a:r>
            <a:r>
              <a:rPr lang="hr-HR" sz="2400" dirty="0">
                <a:solidFill>
                  <a:srgbClr val="0070C0"/>
                </a:solidFill>
                <a:latin typeface="+mj-lt"/>
              </a:rPr>
              <a:t>zbog nagle promjene vjetra </a:t>
            </a:r>
            <a:r>
              <a:rPr lang="hr-HR" sz="2400" dirty="0" smtClean="0">
                <a:solidFill>
                  <a:srgbClr val="0070C0"/>
                </a:solidFill>
                <a:latin typeface="+mj-lt"/>
              </a:rPr>
              <a:t>došlo do laganog sraza brodova. </a:t>
            </a:r>
            <a:endParaRPr lang="hr-HR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14</a:t>
            </a:fld>
            <a:endParaRPr lang="hr-H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5832648" cy="357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ruis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" y="2852936"/>
            <a:ext cx="3573799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122" y="1230118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>
                <a:solidFill>
                  <a:srgbClr val="0070C0"/>
                </a:solidFill>
                <a:latin typeface="+mj-lt"/>
              </a:rPr>
              <a:t>26.08.2008.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 - na putničkom brodu "Zuiderdam’’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za vrijeme boravka na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vezu u dubrovačkoj luci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Gruž s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2016 putnika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izbio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je požar na najnižoj palubi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broda u brodskom skladištu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u kojem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se nalazio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sanitarni materijal (prašak za pranje,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sapuni, deterdženti i sl.). </a:t>
            </a:r>
            <a:endParaRPr lang="hr-HR" sz="1600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Brod je pokušao sa svojom posadom ugasiti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požar,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ali nakon što su uvidjeli da neće uspjeti, pozvali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su Lučku upravu Dubrovnik koja je odmah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obavijestila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JVP Dubrovnik i ostale žurne službe. Ubrzo nakon intervencije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vatrogasaca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, požar na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brodu je uspješno ugašen. Nije bilo ozlijeđenih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osoba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15</a:t>
            </a:fld>
            <a:endParaRPr lang="hr-HR"/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336785" y="548680"/>
            <a:ext cx="8229600" cy="56467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Požar na brodu</a:t>
            </a:r>
            <a:endParaRPr lang="hr-HR" sz="40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8" y="4365104"/>
            <a:ext cx="3072193" cy="230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ruis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43" y="2852936"/>
            <a:ext cx="3823215" cy="220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7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7744" y="135112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b="1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02.10.2009</a:t>
            </a:r>
            <a:r>
              <a:rPr lang="hr-HR" sz="1600" b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.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-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prilikom uplovljavanja u luku Dubrovnik 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putnički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brod ’’Oosterdam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’’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s 1.900 putnika (</a:t>
            </a:r>
            <a:r>
              <a:rPr lang="vi-VN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vis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ine nadvođa 50</a:t>
            </a:r>
            <a:r>
              <a:rPr lang="vi-VN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metara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)</a:t>
            </a:r>
            <a:r>
              <a:rPr lang="vi-VN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‘’otpuhnut’’ je iznenadnim naletom 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bure na suprotni kraj zaljeva, te u nastojanju da se odmakne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od obale upotrebio je bočne propelere te  podigao valove te 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potopio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više usidrenih brodica.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 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‘’</a:t>
            </a:r>
            <a:r>
              <a:rPr lang="vi-VN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Oosterdam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’’</a:t>
            </a:r>
            <a:r>
              <a:rPr lang="vi-VN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pri tome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nije </a:t>
            </a:r>
            <a:r>
              <a:rPr lang="vi-VN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pretrpio </a:t>
            </a:r>
            <a:r>
              <a:rPr lang="vi-VN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oštećenja,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što su potvrdili ro</a:t>
            </a:r>
            <a:r>
              <a:rPr lang="vi-VN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nioci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koji </a:t>
            </a:r>
            <a:r>
              <a:rPr lang="vi-VN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su </a:t>
            </a:r>
            <a:r>
              <a:rPr lang="vi-VN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pregledali trup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broda, a zamalo je  izbjegnuta veća havarija nasukanja broda a time i ugroze pomorskog prometa u luci.</a:t>
            </a:r>
            <a:endParaRPr lang="hr-HR" sz="1600" dirty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16</a:t>
            </a:fld>
            <a:endParaRPr lang="hr-HR"/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529208" y="404664"/>
            <a:ext cx="8229600" cy="9247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Olujni udar vjetra / nasukavanje</a:t>
            </a:r>
            <a:endParaRPr lang="hr-HR" sz="4000" dirty="0">
              <a:solidFill>
                <a:srgbClr val="0070C0"/>
              </a:solidFill>
            </a:endParaRPr>
          </a:p>
        </p:txBody>
      </p:sp>
      <p:pic>
        <p:nvPicPr>
          <p:cNvPr id="11" name="place" descr="http://www.24sata.hr/image/brod-dug-290-metara-zbog-bure-potopio-brodicu-u-luci-504x335-20091039-20101019012613-2369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99" y="3597889"/>
            <a:ext cx="3837111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lace" descr="http://www.24sata.hr/image/brod-dug-290-metara-zbog-bure-potopio-brodicu-u-luci-504x335-20091039-20101019012613-2369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3" y="3597889"/>
            <a:ext cx="4022104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7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Onečišćenje okoliša</a:t>
            </a:r>
            <a:endParaRPr lang="hr-HR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799"/>
            <a:ext cx="8229600" cy="1779451"/>
          </a:xfrm>
        </p:spPr>
        <p:txBody>
          <a:bodyPr>
            <a:normAutofit fontScale="77500" lnSpcReduction="20000"/>
          </a:bodyPr>
          <a:lstStyle/>
          <a:p>
            <a:r>
              <a:rPr lang="hr-HR" sz="2800" b="1" dirty="0">
                <a:solidFill>
                  <a:srgbClr val="0070C0"/>
                </a:solidFill>
                <a:latin typeface="+mj-lt"/>
              </a:rPr>
              <a:t>11.06.2009. – </a:t>
            </a:r>
            <a:r>
              <a:rPr lang="hr-HR" sz="2800" dirty="0">
                <a:solidFill>
                  <a:srgbClr val="0070C0"/>
                </a:solidFill>
                <a:latin typeface="+mj-lt"/>
              </a:rPr>
              <a:t>putnički brod ‘’Crystal Serenity’’ odlazeći sa sidrišta ispred </a:t>
            </a:r>
            <a:r>
              <a:rPr lang="hr-HR" sz="2800" dirty="0" smtClean="0">
                <a:solidFill>
                  <a:srgbClr val="0070C0"/>
                </a:solidFill>
                <a:latin typeface="+mj-lt"/>
              </a:rPr>
              <a:t>Starog Grada, izvršio je nedozvoljeno čišćenje brodskog dimnjaka od taloga izgaranja goriva </a:t>
            </a:r>
            <a:r>
              <a:rPr lang="hr-HR" sz="2800" dirty="0">
                <a:solidFill>
                  <a:srgbClr val="0070C0"/>
                </a:solidFill>
                <a:latin typeface="+mj-lt"/>
              </a:rPr>
              <a:t>što je </a:t>
            </a:r>
            <a:r>
              <a:rPr lang="hr-HR" sz="2800" dirty="0" smtClean="0">
                <a:solidFill>
                  <a:srgbClr val="0070C0"/>
                </a:solidFill>
                <a:latin typeface="+mj-lt"/>
              </a:rPr>
              <a:t>uzrokovalo onečišćenje mora </a:t>
            </a:r>
            <a:r>
              <a:rPr lang="hr-HR" sz="2800" dirty="0">
                <a:solidFill>
                  <a:srgbClr val="0070C0"/>
                </a:solidFill>
                <a:latin typeface="+mj-lt"/>
              </a:rPr>
              <a:t>i </a:t>
            </a:r>
            <a:r>
              <a:rPr lang="hr-HR" sz="2800" dirty="0" smtClean="0">
                <a:solidFill>
                  <a:srgbClr val="0070C0"/>
                </a:solidFill>
                <a:latin typeface="+mj-lt"/>
              </a:rPr>
              <a:t>obližnjih gradskih plaža.</a:t>
            </a:r>
            <a:r>
              <a:rPr lang="hr-HR" sz="2800" dirty="0">
                <a:solidFill>
                  <a:srgbClr val="0070C0"/>
                </a:solidFill>
                <a:latin typeface="+mj-lt"/>
              </a:rPr>
              <a:t> </a:t>
            </a:r>
            <a:r>
              <a:rPr lang="hr-HR" sz="2800" dirty="0" smtClean="0">
                <a:solidFill>
                  <a:srgbClr val="0070C0"/>
                </a:solidFill>
                <a:latin typeface="+mj-lt"/>
              </a:rPr>
              <a:t>Na poziv građana, inspekcija </a:t>
            </a:r>
            <a:r>
              <a:rPr lang="hr-HR" sz="2800" dirty="0">
                <a:solidFill>
                  <a:srgbClr val="0070C0"/>
                </a:solidFill>
                <a:latin typeface="+mj-lt"/>
              </a:rPr>
              <a:t>Lučke kapetanije Dubrovnik </a:t>
            </a:r>
            <a:r>
              <a:rPr lang="hr-HR" sz="2800" dirty="0" smtClean="0">
                <a:solidFill>
                  <a:srgbClr val="0070C0"/>
                </a:solidFill>
                <a:latin typeface="+mj-lt"/>
              </a:rPr>
              <a:t>utvrdila je odgovornost </a:t>
            </a:r>
            <a:r>
              <a:rPr lang="hr-HR" sz="2800" dirty="0">
                <a:solidFill>
                  <a:srgbClr val="0070C0"/>
                </a:solidFill>
                <a:latin typeface="+mj-lt"/>
              </a:rPr>
              <a:t>broda, te je brodarskoj kompaniji naplaćena kazna u iznosu od 62 tisuće kuna. </a:t>
            </a:r>
          </a:p>
          <a:p>
            <a:endParaRPr lang="hr-HR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17</a:t>
            </a:fld>
            <a:endParaRPr lang="hr-HR"/>
          </a:p>
        </p:txBody>
      </p:sp>
      <p:pic>
        <p:nvPicPr>
          <p:cNvPr id="13314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29173"/>
            <a:ext cx="4392488" cy="329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26334"/>
            <a:ext cx="3240360" cy="22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1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Preventivno djelovanje luke</a:t>
            </a:r>
            <a:endParaRPr lang="hr-HR" sz="4000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1872208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0070C0"/>
                </a:solidFill>
                <a:latin typeface="+mj-lt"/>
              </a:rPr>
              <a:t>Zajedničke vježbe luke i putničkog broda u luci</a:t>
            </a:r>
          </a:p>
          <a:p>
            <a:r>
              <a:rPr lang="hr-HR" sz="2000" dirty="0" smtClean="0">
                <a:solidFill>
                  <a:srgbClr val="0070C0"/>
                </a:solidFill>
                <a:latin typeface="+mj-lt"/>
              </a:rPr>
              <a:t>Vrste vježbi: godišnje i kvartalne</a:t>
            </a:r>
          </a:p>
          <a:p>
            <a:r>
              <a:rPr lang="hr-HR" sz="2000" dirty="0" smtClean="0">
                <a:solidFill>
                  <a:srgbClr val="0070C0"/>
                </a:solidFill>
                <a:latin typeface="+mj-lt"/>
              </a:rPr>
              <a:t>Uključene žurne službe: Lučka kapetanija, Policija, Carina, DUZS PU, ŽC 112, Hitna medicinska služba, Civilna zaštita, JVP i dr.</a:t>
            </a:r>
          </a:p>
          <a:p>
            <a:endParaRPr lang="hr-HR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18</a:t>
            </a:fld>
            <a:endParaRPr lang="hr-HR"/>
          </a:p>
        </p:txBody>
      </p:sp>
      <p:pic>
        <p:nvPicPr>
          <p:cNvPr id="7170" name="Picture 2" descr="D:\Dario\Documents\Dopisi\Vježbe i dr.doc\Vježbe.doc\Vježbe 2012\Slike vježbe\Dubrovnik Ex 240912 Ship &amp; shore participants post exerc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568863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Preventivno djelovanje luke </a:t>
            </a:r>
            <a:br>
              <a:rPr lang="hr-HR" sz="4000" dirty="0" smtClean="0">
                <a:solidFill>
                  <a:srgbClr val="0070C0"/>
                </a:solidFill>
              </a:rPr>
            </a:br>
            <a:r>
              <a:rPr lang="hr-HR" sz="4000" dirty="0" smtClean="0">
                <a:solidFill>
                  <a:srgbClr val="0070C0"/>
                </a:solidFill>
              </a:rPr>
              <a:t>Sigurnosna zaštita luke </a:t>
            </a:r>
            <a:endParaRPr lang="hr-HR" sz="4000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0324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sz="2000" u="sng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Svaka prijetnja eksplozivnom napravom mora se shvatiti ozbiljno i smatra se stvarnom prijetnjom sve dok rezultat </a:t>
            </a:r>
            <a:r>
              <a:rPr lang="hr-HR" sz="2000" u="sng" dirty="0" err="1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protueksplozivskog</a:t>
            </a:r>
            <a:r>
              <a:rPr lang="hr-HR" sz="2000" u="sng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pregleda ne utvrdi suprotno</a:t>
            </a:r>
            <a:r>
              <a:rPr lang="hr-HR" sz="2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. </a:t>
            </a:r>
            <a:endParaRPr lang="hr-HR" sz="2000" dirty="0" smtClean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hr-HR" sz="2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Sigurnost je suradnja između različitih </a:t>
            </a:r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subjekata : </a:t>
            </a:r>
            <a:r>
              <a:rPr lang="hr-HR" sz="2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Državne sigurnosti - </a:t>
            </a:r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Policije - </a:t>
            </a:r>
            <a:r>
              <a:rPr lang="hr-HR" sz="2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Lučke </a:t>
            </a:r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kapetanije - Carine </a:t>
            </a:r>
            <a:r>
              <a:rPr lang="hr-HR" sz="2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- </a:t>
            </a:r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Lučke uprave-Civilna zaštita </a:t>
            </a:r>
          </a:p>
          <a:p>
            <a:r>
              <a:rPr lang="pl-PL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Preventivnim djelovanjem žurnih službi postiže se:</a:t>
            </a:r>
          </a:p>
          <a:p>
            <a:r>
              <a:rPr lang="pl-PL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smanjenje rizika okoline i </a:t>
            </a:r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povećanja </a:t>
            </a:r>
            <a:r>
              <a:rPr lang="hr-HR" sz="2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razine sigurnosti i </a:t>
            </a:r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pripravnosti,</a:t>
            </a:r>
          </a:p>
          <a:p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osiguranje djelotvorne primjene Plan sigurnosne zaštite luke,</a:t>
            </a:r>
          </a:p>
          <a:p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usklađeno djelovanje </a:t>
            </a:r>
            <a:r>
              <a:rPr lang="hr-HR" sz="2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svih subjekata odgovornih za provođenje mjera sigurnosne zaštite na lučkom području, </a:t>
            </a:r>
            <a:endParaRPr lang="hr-HR" sz="2000" dirty="0" smtClean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provjera općeg stupnja </a:t>
            </a:r>
            <a:r>
              <a:rPr lang="hr-HR" sz="2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pripravnosti svih ili pojedinih subjekata u pogledu primjene mjera i </a:t>
            </a:r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postupaka, </a:t>
            </a:r>
            <a:r>
              <a:rPr lang="hr-HR" sz="2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odnosno ispravnosti i primjerenosti uređaja i opreme namijenjene sigurnosnoj </a:t>
            </a:r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zaštiti luke</a:t>
            </a:r>
          </a:p>
          <a:p>
            <a:pPr algn="just"/>
            <a:endParaRPr lang="hr-HR" sz="20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19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Luka Dubrovnik </a:t>
            </a:r>
            <a:br>
              <a:rPr lang="hr-HR" sz="4000" dirty="0" smtClean="0">
                <a:solidFill>
                  <a:srgbClr val="0070C0"/>
                </a:solidFill>
              </a:rPr>
            </a:br>
            <a:r>
              <a:rPr lang="hr-HR" sz="4000" dirty="0" smtClean="0">
                <a:solidFill>
                  <a:srgbClr val="0070C0"/>
                </a:solidFill>
              </a:rPr>
              <a:t> sadržaj prezentacije</a:t>
            </a:r>
            <a:endParaRPr lang="hr-HR" sz="4000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6044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0070C0"/>
                </a:solidFill>
                <a:latin typeface="+mj-lt"/>
              </a:rPr>
              <a:t>o luci Dubrovnik</a:t>
            </a:r>
          </a:p>
          <a:p>
            <a:r>
              <a:rPr lang="hr-HR" dirty="0" smtClean="0">
                <a:solidFill>
                  <a:srgbClr val="0070C0"/>
                </a:solidFill>
                <a:latin typeface="+mj-lt"/>
              </a:rPr>
              <a:t>osnovni podaci </a:t>
            </a:r>
          </a:p>
          <a:p>
            <a:r>
              <a:rPr lang="hr-HR" dirty="0" smtClean="0">
                <a:solidFill>
                  <a:srgbClr val="0070C0"/>
                </a:solidFill>
                <a:latin typeface="+mj-lt"/>
              </a:rPr>
              <a:t>promet</a:t>
            </a:r>
          </a:p>
          <a:p>
            <a:r>
              <a:rPr lang="hr-HR" dirty="0" smtClean="0">
                <a:solidFill>
                  <a:srgbClr val="0070C0"/>
                </a:solidFill>
                <a:latin typeface="+mj-lt"/>
              </a:rPr>
              <a:t>razvoj</a:t>
            </a:r>
          </a:p>
          <a:p>
            <a:r>
              <a:rPr lang="hr-HR" dirty="0" smtClean="0">
                <a:solidFill>
                  <a:srgbClr val="0070C0"/>
                </a:solidFill>
                <a:latin typeface="+mj-lt"/>
              </a:rPr>
              <a:t>rizici za nastanak neželjenog događaja</a:t>
            </a:r>
          </a:p>
          <a:p>
            <a:r>
              <a:rPr lang="hr-HR" dirty="0" smtClean="0">
                <a:solidFill>
                  <a:srgbClr val="0070C0"/>
                </a:solidFill>
                <a:latin typeface="+mj-lt"/>
              </a:rPr>
              <a:t>preventivno djelovanje luke</a:t>
            </a:r>
          </a:p>
          <a:p>
            <a:r>
              <a:rPr lang="hr-HR" dirty="0" smtClean="0">
                <a:solidFill>
                  <a:srgbClr val="0070C0"/>
                </a:solidFill>
                <a:latin typeface="+mj-lt"/>
              </a:rPr>
              <a:t>međunarodni propisi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37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Sigurnosna zaštita luke - terorizam </a:t>
            </a:r>
            <a:endParaRPr lang="hr-HR" sz="4000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r-HR" sz="1700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hr-HR" sz="1600" b="1" i="1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Redovite mjere provode se u svrhu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osiguranja provedbe svih sigurnosnih dužnosti, nadzor ograničenih područja radi osiguranja pristupa samo ovlaštenim osobama, nadzor pristupa graničnom lučkom području, uključujući pristaništa i područje oko broda, rukovanje teretima, isporuka brodskih zaliha, rukovanje nepraćenom prtljagom, nadzor ukrcaja/</a:t>
            </a:r>
            <a:r>
              <a:rPr lang="hr-HR" sz="1600" dirty="0" err="1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iskrcaja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osoba i vozila i njihove prtljage, osiguranje pripravnosti sigurnosnih komunikacija između broda i luke.</a:t>
            </a:r>
          </a:p>
          <a:p>
            <a:pPr algn="just"/>
            <a:endParaRPr lang="hr-HR" sz="1600" dirty="0" smtClean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r-HR" sz="1600" b="1" i="1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Kvartalne vježbe sigurnosti luke: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uključuju obuku djelatnika Lučke uprave, koncesionara i zaštitarske službe, odnosno provjeru postupanja u raznim iznenadnim slučajevima: </a:t>
            </a:r>
          </a:p>
          <a:p>
            <a:pPr lvl="1" algn="just"/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protupožarna zaštita, postupanje u slučaju nestanka energije/svjetla, evakuacija 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osoba u slučaju iznenadnog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događaja, otkrivanje neprijavljenog ili sumnjivog paketa, sumnjivo ponašanje ili 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djelatnosti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osoba, neovlašteno parkirana/napuštena vozila u/blizu objekta, prijetnja eksplozivnom napravom, neovlašteno osoblje na 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području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luke, plovila neovlašteno usidrena </a:t>
            </a:r>
            <a:r>
              <a:rPr lang="hr-HR" sz="16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ili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privezana uz obalu. </a:t>
            </a:r>
          </a:p>
          <a:p>
            <a:pPr marL="0" indent="0" algn="just">
              <a:buNone/>
            </a:pPr>
            <a:endParaRPr lang="hr-HR" sz="1600" dirty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l-PL" sz="1600" b="1" i="1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Godišnja opća vježba sigurnosti luke</a:t>
            </a:r>
            <a:r>
              <a:rPr lang="pl-PL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: </a:t>
            </a:r>
            <a:r>
              <a:rPr lang="hr-HR" sz="16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uključuje sve javne lučke službe, koncesionare i ostale službe odgovorne za provođenje mjera sigurnosne zaštite luke i broda na vezu, a u svrhu provjere koordiniranog na otklanjanju neželjenog događaja. </a:t>
            </a:r>
          </a:p>
          <a:p>
            <a:pPr algn="just"/>
            <a:endParaRPr lang="hr-HR" sz="1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12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6408712" cy="720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4000" dirty="0" smtClean="0">
                <a:solidFill>
                  <a:srgbClr val="0070C0"/>
                </a:solidFill>
              </a:rPr>
              <a:t>Preventivno djelovanje luke</a:t>
            </a:r>
            <a:endParaRPr lang="en-GB" sz="40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21</a:t>
            </a:fld>
            <a:endParaRPr lang="hr-HR"/>
          </a:p>
        </p:txBody>
      </p:sp>
      <p:pic>
        <p:nvPicPr>
          <p:cNvPr id="31747" name="Picture 3" descr="Picture 0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0" y="942602"/>
            <a:ext cx="355729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Picture 0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02" y="942602"/>
            <a:ext cx="3853845" cy="227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Picture 0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38" y="3778991"/>
            <a:ext cx="3452086" cy="264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750" y="3201981"/>
            <a:ext cx="355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Ophodnja lučkim područjem</a:t>
            </a:r>
            <a:endParaRPr lang="hr-HR" dirty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0604" y="3246858"/>
            <a:ext cx="366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Kontrola osoba i vozila / ID iskaznice</a:t>
            </a:r>
            <a:endParaRPr lang="hr-HR" dirty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750" y="6441861"/>
            <a:ext cx="302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Kontrola vozila i prtljage</a:t>
            </a:r>
            <a:endParaRPr lang="hr-HR" dirty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3995936" y="6420547"/>
            <a:ext cx="4944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Sigurnosna rampa za ulazak vozila u luku – ID kartice vozila</a:t>
            </a:r>
            <a:endParaRPr lang="hr-HR" sz="1400" dirty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D:\Dario\Desktop\Export 14.8.2013. 8-00-47\Still images\[GP autobusni kolodvor] EP550\20130814075937058_UTC+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04" y="3789040"/>
            <a:ext cx="3925852" cy="263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225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04664"/>
            <a:ext cx="6552728" cy="7207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r-HR" sz="4000" dirty="0" smtClean="0">
                <a:solidFill>
                  <a:srgbClr val="0070C0"/>
                </a:solidFill>
              </a:rPr>
              <a:t>Preventivno djelovanje luke</a:t>
            </a:r>
            <a:endParaRPr lang="en-GB" sz="4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3" name="Group 160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642202"/>
              </p:ext>
            </p:extLst>
          </p:nvPr>
        </p:nvGraphicFramePr>
        <p:xfrm>
          <a:off x="539552" y="2636912"/>
          <a:ext cx="7848872" cy="1224135"/>
        </p:xfrm>
        <a:graphic>
          <a:graphicData uri="http://schemas.openxmlformats.org/drawingml/2006/table">
            <a:tbl>
              <a:tblPr/>
              <a:tblGrid>
                <a:gridCol w="3816424"/>
                <a:gridCol w="4032448"/>
              </a:tblGrid>
              <a:tr h="5760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ID kartice za osobe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ID kartice za vozila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1941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1889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22</a:t>
            </a:fld>
            <a:endParaRPr lang="hr-HR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3924" y="1268760"/>
            <a:ext cx="8893175" cy="1584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● Kontrola pristupa osoba i vozila lučkom području </a:t>
            </a:r>
            <a:r>
              <a:rPr lang="hr-HR" sz="2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za kretanje i zadržavanje u međunarodnom pomorskom graničnom prijelazu Dubrovnik </a:t>
            </a:r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obavlja se  </a:t>
            </a:r>
            <a:r>
              <a:rPr lang="hr-HR" sz="2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sukladno </a:t>
            </a:r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čl.28 </a:t>
            </a:r>
            <a:r>
              <a:rPr lang="hr-HR" sz="2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''Zakona o sigurnosnoj zaštiti pomorskih brodova i luka'' (</a:t>
            </a:r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NN 124/09</a:t>
            </a:r>
            <a:r>
              <a:rPr lang="hr-HR" sz="2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, 59/12) i </a:t>
            </a:r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čl.19 </a:t>
            </a:r>
            <a:r>
              <a:rPr lang="hr-HR" sz="2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Zakona o nadzoru državne granice (NN 173/03</a:t>
            </a:r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),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20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● ID kartice za osobe i vozila u 2015-2016 godini</a:t>
            </a:r>
          </a:p>
          <a:p>
            <a:pPr marL="0" indent="0">
              <a:lnSpc>
                <a:spcPct val="80000"/>
              </a:lnSpc>
              <a:buNone/>
            </a:pPr>
            <a:endParaRPr lang="hr-HR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9" name="Picture 3" descr="C:\Users\dario\AppData\Local\Microsoft\Windows\Temporary Internet Files\Content.Outlook\TILJP62W\IMG_2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73192"/>
            <a:ext cx="3960440" cy="26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73192"/>
            <a:ext cx="3744416" cy="265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75679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713"/>
            <a:ext cx="8893175" cy="13681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hr-HR" sz="4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Preventivno djelovanje luke</a:t>
            </a:r>
          </a:p>
          <a:p>
            <a:pPr algn="ctr">
              <a:lnSpc>
                <a:spcPct val="80000"/>
              </a:lnSpc>
            </a:pPr>
            <a:endParaRPr lang="hr-HR" sz="2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22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Sustav video-nadzora luke sastoji se od 23 video nadzor kamere</a:t>
            </a:r>
          </a:p>
          <a:p>
            <a:pPr>
              <a:lnSpc>
                <a:spcPct val="80000"/>
              </a:lnSpc>
            </a:pPr>
            <a:r>
              <a:rPr lang="hr-HR" sz="22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24/7 nadzor lučkog područja (lučka uprava i policija)</a:t>
            </a:r>
          </a:p>
          <a:p>
            <a:pPr>
              <a:lnSpc>
                <a:spcPct val="80000"/>
              </a:lnSpc>
            </a:pPr>
            <a:endParaRPr lang="hr-HR" sz="2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062-CC9C-44ED-A55A-0D4384411EAD}" type="slidenum">
              <a:rPr lang="hr-HR" smtClean="0"/>
              <a:pPr/>
              <a:t>23</a:t>
            </a:fld>
            <a:endParaRPr lang="hr-HR"/>
          </a:p>
        </p:txBody>
      </p:sp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228600" y="2286000"/>
          <a:ext cx="2830513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Photo Editor Photo" r:id="rId3" imgW="6095238" imgH="4571429" progId="MSPhotoEd.3">
                  <p:embed/>
                </p:oleObj>
              </mc:Choice>
              <mc:Fallback>
                <p:oleObj name="Photo Editor Photo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2830513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23" name="Picture 11" descr="200905122134320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76475"/>
            <a:ext cx="2879725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4" name="Picture 12" descr="200905150953430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2808288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5" name="Picture 13" descr="200905150954580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37063"/>
            <a:ext cx="2976562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6" name="Picture 14" descr="200905150718051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76475"/>
            <a:ext cx="2879725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7" name="Picture 15" descr="2009051509332048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37063"/>
            <a:ext cx="2808287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08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rgbClr val="0070C0"/>
                </a:solidFill>
                <a:latin typeface="Calibri" pitchFamily="34" charset="0"/>
              </a:rPr>
              <a:t>Sigurnosna zaštita luke</a:t>
            </a:r>
            <a:endParaRPr lang="hr-HR" sz="4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340768"/>
            <a:ext cx="7632848" cy="5040560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hr-HR" sz="24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Tri </a:t>
            </a:r>
            <a: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razine sigurnosti:</a:t>
            </a:r>
            <a:b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/>
            </a:r>
            <a:b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Razina sigurnosti 1 (normalno):</a:t>
            </a:r>
            <a:b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Razina na kojoj </a:t>
            </a:r>
            <a:r>
              <a:rPr lang="hr-HR" sz="24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brodovi </a:t>
            </a:r>
            <a: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i </a:t>
            </a:r>
            <a:r>
              <a:rPr lang="hr-HR" sz="24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lučki objekti </a:t>
            </a:r>
            <a: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u pravilu rade.</a:t>
            </a:r>
            <a:b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/>
            </a:r>
            <a:b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Razina sigurnosti 2 (</a:t>
            </a:r>
            <a:r>
              <a:rPr lang="hr-HR" sz="24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pojačana):</a:t>
            </a:r>
            <a: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/>
            </a:r>
            <a:b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Razina primjene sve dok postoji povećana opasnost od sigurnosnog incidenta.</a:t>
            </a:r>
            <a:b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/>
            </a:r>
            <a:b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Razina sigurnosti 3 (izuzetna):</a:t>
            </a:r>
            <a:b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hr-HR" sz="24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Razina primjene za razdoblje od vremena kada postoji vjerojatnost ili neposredna opasnost od sigurnosnog incidenta</a:t>
            </a:r>
            <a:r>
              <a:rPr lang="hr-HR" sz="24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.</a:t>
            </a:r>
            <a:endParaRPr lang="en-US" b="1" dirty="0">
              <a:solidFill>
                <a:srgbClr val="0070C0"/>
              </a:solidFill>
              <a:latin typeface="+mj-lt"/>
            </a:endParaRPr>
          </a:p>
          <a:p>
            <a:pPr marL="609600" indent="-609600">
              <a:buFontTx/>
              <a:buAutoNum type="arabicPeriod" startAt="8"/>
            </a:pPr>
            <a:endParaRPr lang="en-US" b="1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609600" indent="-609600">
              <a:buFontTx/>
              <a:buAutoNum type="arabicPeriod"/>
            </a:pP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49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Sigurnosna zaštita luke</a:t>
            </a:r>
            <a:endParaRPr lang="hr-HR" sz="4000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45848"/>
          </a:xfrm>
        </p:spPr>
        <p:txBody>
          <a:bodyPr>
            <a:normAutofit fontScale="92500" lnSpcReduction="20000"/>
          </a:bodyPr>
          <a:lstStyle/>
          <a:p>
            <a:r>
              <a:rPr lang="hr-HR" u="sng" dirty="0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Ex teritorijalnost broda</a:t>
            </a:r>
            <a:r>
              <a:rPr lang="hr-HR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: </a:t>
            </a:r>
            <a:r>
              <a:rPr lang="vi-VN" dirty="0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pojam </a:t>
            </a:r>
            <a:r>
              <a:rPr lang="vi-VN" dirty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u </a:t>
            </a:r>
            <a:r>
              <a:rPr lang="vi-VN" dirty="0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međunar</a:t>
            </a:r>
            <a:r>
              <a:rPr lang="hr-HR" dirty="0" err="1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odnom</a:t>
            </a:r>
            <a:r>
              <a:rPr lang="vi-VN" dirty="0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dirty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pravu kojim se </a:t>
            </a:r>
            <a:r>
              <a:rPr lang="vi-VN" dirty="0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označava </a:t>
            </a:r>
            <a:r>
              <a:rPr lang="vi-VN" dirty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izuzimanje strani </a:t>
            </a:r>
            <a:r>
              <a:rPr lang="vi-VN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brodov</a:t>
            </a:r>
            <a:r>
              <a:rPr lang="hr-HR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a</a:t>
            </a:r>
            <a:r>
              <a:rPr lang="vi-VN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dirty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iz jurisdikcije zemlje u kojoj se </a:t>
            </a:r>
            <a:r>
              <a:rPr lang="vi-VN" dirty="0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nalaze</a:t>
            </a:r>
            <a:r>
              <a:rPr lang="hr-HR" dirty="0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hr-HR" dirty="0" err="1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kruzeri</a:t>
            </a:r>
            <a:r>
              <a:rPr lang="hr-HR" dirty="0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r>
              <a:rPr lang="hr-HR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Odgovornost zapovjednika</a:t>
            </a:r>
          </a:p>
          <a:p>
            <a:r>
              <a:rPr lang="hr-HR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Posebnosti </a:t>
            </a:r>
            <a:r>
              <a:rPr lang="hr-HR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djelovanja na brodu u slučaju katastrofe: </a:t>
            </a:r>
            <a:endParaRPr lang="hr-HR" dirty="0" smtClean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	</a:t>
            </a:r>
            <a:r>
              <a:rPr lang="hr-HR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Plan sigurnosne zaštite broda</a:t>
            </a:r>
          </a:p>
          <a:p>
            <a:endParaRPr lang="hr-HR" dirty="0" smtClean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hr-HR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Posebnosti putničkih brodova u slučaju katastrofe: </a:t>
            </a:r>
          </a:p>
          <a:p>
            <a:pPr lvl="1"/>
            <a:r>
              <a:rPr lang="hr-HR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Veliki broj osoba – pojava panike </a:t>
            </a:r>
          </a:p>
          <a:p>
            <a:pPr lvl="1"/>
            <a:r>
              <a:rPr lang="hr-HR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Posljedice</a:t>
            </a:r>
          </a:p>
          <a:p>
            <a:pPr lvl="2"/>
            <a:r>
              <a:rPr lang="hr-HR" i="1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gubitci ljudskih života</a:t>
            </a:r>
          </a:p>
          <a:p>
            <a:pPr lvl="2"/>
            <a:r>
              <a:rPr lang="hr-HR" i="1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medijska pozornost</a:t>
            </a:r>
          </a:p>
          <a:p>
            <a:pPr lvl="2"/>
            <a:r>
              <a:rPr lang="hr-HR" i="1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negativne reakcije </a:t>
            </a:r>
            <a:r>
              <a:rPr lang="hr-HR" i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na gospodarstvo šire </a:t>
            </a:r>
            <a:r>
              <a:rPr lang="hr-HR" i="1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regije</a:t>
            </a:r>
          </a:p>
          <a:p>
            <a:pPr lvl="1"/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25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8588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204448" cy="5197946"/>
          </a:xfrm>
        </p:spPr>
        <p:txBody>
          <a:bodyPr>
            <a:noAutofit/>
          </a:bodyPr>
          <a:lstStyle/>
          <a:p>
            <a:r>
              <a:rPr lang="hr-HR" sz="2000" dirty="0" smtClean="0">
                <a:solidFill>
                  <a:srgbClr val="7030A0"/>
                </a:solidFill>
                <a:latin typeface="Tahoma" pitchFamily="34" charset="0"/>
              </a:rPr>
              <a:t>                       </a:t>
            </a:r>
            <a:r>
              <a:rPr lang="vi-VN" sz="4000" dirty="0" smtClean="0">
                <a:solidFill>
                  <a:srgbClr val="0070C0"/>
                </a:solidFill>
                <a:latin typeface="Calibri" pitchFamily="34" charset="0"/>
              </a:rPr>
              <a:t>Međunarodni</a:t>
            </a:r>
            <a:r>
              <a:rPr lang="hr-HR" sz="4000" dirty="0" smtClean="0">
                <a:solidFill>
                  <a:srgbClr val="0070C0"/>
                </a:solidFill>
                <a:latin typeface="Calibri" pitchFamily="34" charset="0"/>
              </a:rPr>
              <a:t> i RH propisi</a:t>
            </a:r>
            <a:br>
              <a:rPr lang="hr-HR" sz="4000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hr-HR" sz="2000" dirty="0" smtClean="0">
                <a:solidFill>
                  <a:srgbClr val="7030A0"/>
                </a:solidFill>
                <a:latin typeface="Tahoma" pitchFamily="34" charset="0"/>
              </a:rPr>
              <a:t/>
            </a:r>
            <a:br>
              <a:rPr lang="hr-HR" sz="2000" dirty="0" smtClean="0">
                <a:solidFill>
                  <a:srgbClr val="7030A0"/>
                </a:solidFill>
                <a:latin typeface="Tahoma" pitchFamily="34" charset="0"/>
              </a:rPr>
            </a:br>
            <a:r>
              <a:rPr lang="hr-HR" sz="2000" dirty="0" smtClean="0">
                <a:solidFill>
                  <a:srgbClr val="7030A0"/>
                </a:solidFill>
                <a:latin typeface="+mn-lt"/>
              </a:rPr>
              <a:t>-</a:t>
            </a:r>
            <a: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SOLAS –</a:t>
            </a:r>
            <a:r>
              <a:rPr lang="hr-HR" sz="20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hr-HR" sz="2000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Međunarodna konvencija o zaštiti ljudskih života na </a:t>
            </a:r>
            <a: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moru</a:t>
            </a:r>
            <a:r>
              <a:rPr lang="hr-HR" sz="2000" i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; </a:t>
            </a:r>
            <a:br>
              <a:rPr lang="hr-HR" sz="2000" i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</a:br>
            <a:r>
              <a:rPr lang="hr-HR" sz="2000" i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hr-HR" sz="2000" i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</a:br>
            <a: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-ISPS </a:t>
            </a:r>
            <a:r>
              <a:rPr lang="hr-HR" sz="2000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CODE </a:t>
            </a:r>
            <a: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(eng. </a:t>
            </a:r>
            <a:r>
              <a:rPr lang="hr-HR" sz="2000" b="1" u="sng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I</a:t>
            </a:r>
            <a: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nternational </a:t>
            </a:r>
            <a:r>
              <a:rPr lang="hr-HR" sz="2000" b="1" u="sng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S</a:t>
            </a:r>
            <a:r>
              <a:rPr lang="hr-HR" sz="2000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hip and </a:t>
            </a:r>
            <a:r>
              <a:rPr lang="hr-HR" sz="2000" b="1" u="sng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P</a:t>
            </a:r>
            <a:r>
              <a:rPr lang="hr-HR" sz="2000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ort </a:t>
            </a:r>
            <a:r>
              <a:rPr lang="hr-HR" sz="2000" b="1" u="sng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F</a:t>
            </a:r>
            <a:r>
              <a:rPr lang="hr-HR" sz="2000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acility </a:t>
            </a:r>
            <a:r>
              <a:rPr lang="hr-HR" sz="2000" b="1" u="sng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S</a:t>
            </a:r>
            <a:r>
              <a:rPr lang="hr-HR" sz="2000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ecurity </a:t>
            </a:r>
            <a:r>
              <a:rPr lang="hr-HR" sz="2000" b="1" u="sng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Code</a:t>
            </a:r>
            <a: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)</a:t>
            </a:r>
            <a:b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</a:br>
            <a: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</a:t>
            </a:r>
            <a:b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</a:br>
            <a: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Uvođenje ISPS Code-a imalo je značajan učinak na povećanje razine sigurnosti lučkog sustava. Globalno je donijelo novi sustav propisa i podiglo standarde sigurnosti u lukama i na brodovima, a posebno povećanje sigurnosti putnika.</a:t>
            </a:r>
            <a:r>
              <a:rPr lang="hr-HR" sz="2000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</a:br>
            <a: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</a:br>
            <a: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Lučka uprava Dubrovnik u skladu je s ISPS </a:t>
            </a:r>
            <a:r>
              <a:rPr lang="hr-HR" sz="2000" dirty="0" err="1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Code</a:t>
            </a:r>
            <a: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-om od 30. lipnja 2004. godine: </a:t>
            </a:r>
            <a:b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</a:br>
            <a: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- Plan sigurnosne zaštite luke  </a:t>
            </a:r>
            <a:b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</a:br>
            <a: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- Izjava o sukladnosti luke (podložna godišnjoj provjeri od strane Lučke</a:t>
            </a:r>
            <a:b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</a:br>
            <a:r>
              <a:rPr lang="hr-HR" sz="2000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hr-HR" sz="20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 kapetanije i Policije).</a:t>
            </a:r>
            <a:r>
              <a:rPr lang="hr-HR" sz="16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hr-HR" sz="16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</a:br>
            <a:endParaRPr lang="en-GB" sz="1600" dirty="0" smtClean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6929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8588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552" y="764704"/>
            <a:ext cx="8204448" cy="5197946"/>
          </a:xfrm>
        </p:spPr>
        <p:txBody>
          <a:bodyPr>
            <a:noAutofit/>
          </a:bodyPr>
          <a:lstStyle/>
          <a:p>
            <a:r>
              <a:rPr lang="hr-HR" sz="2000" dirty="0" smtClean="0">
                <a:solidFill>
                  <a:srgbClr val="7030A0"/>
                </a:solidFill>
                <a:latin typeface="Tahoma" pitchFamily="34" charset="0"/>
              </a:rPr>
              <a:t/>
            </a:r>
            <a:br>
              <a:rPr lang="hr-HR" sz="2000" dirty="0" smtClean="0">
                <a:solidFill>
                  <a:srgbClr val="7030A0"/>
                </a:solidFill>
                <a:latin typeface="Tahoma" pitchFamily="34" charset="0"/>
              </a:rPr>
            </a:br>
            <a:r>
              <a:rPr lang="hr-HR" sz="2000" dirty="0" smtClean="0">
                <a:solidFill>
                  <a:srgbClr val="7030A0"/>
                </a:solidFill>
                <a:latin typeface="Tahoma" pitchFamily="34" charset="0"/>
              </a:rPr>
              <a:t>                       </a:t>
            </a:r>
            <a:r>
              <a:rPr lang="vi-VN" sz="4000" dirty="0" smtClean="0">
                <a:solidFill>
                  <a:srgbClr val="0070C0"/>
                </a:solidFill>
                <a:latin typeface="Calibri" pitchFamily="34" charset="0"/>
              </a:rPr>
              <a:t>Međunarodni</a:t>
            </a:r>
            <a:r>
              <a:rPr lang="hr-HR" sz="4000" dirty="0" smtClean="0">
                <a:solidFill>
                  <a:srgbClr val="0070C0"/>
                </a:solidFill>
                <a:latin typeface="Calibri" pitchFamily="34" charset="0"/>
              </a:rPr>
              <a:t> i RH propisi</a:t>
            </a:r>
            <a:br>
              <a:rPr lang="hr-HR" sz="4000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hr-HR" sz="2000" dirty="0" smtClean="0">
                <a:solidFill>
                  <a:srgbClr val="7030A0"/>
                </a:solidFill>
                <a:latin typeface="Tahoma" pitchFamily="34" charset="0"/>
              </a:rPr>
              <a:t/>
            </a:r>
            <a:br>
              <a:rPr lang="hr-HR" sz="2000" dirty="0" smtClean="0">
                <a:solidFill>
                  <a:srgbClr val="7030A0"/>
                </a:solidFill>
                <a:latin typeface="Tahoma" pitchFamily="34" charset="0"/>
              </a:rPr>
            </a:br>
            <a:r>
              <a:rPr lang="hr-HR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- </a:t>
            </a:r>
            <a:r>
              <a:rPr lang="hr-HR" sz="2000" b="1" i="1" dirty="0" smtClean="0">
                <a:solidFill>
                  <a:srgbClr val="0070C0"/>
                </a:solidFill>
              </a:rPr>
              <a:t>MARPOL </a:t>
            </a:r>
            <a:r>
              <a:rPr lang="hr-HR" sz="2000" b="1" i="1" dirty="0">
                <a:solidFill>
                  <a:srgbClr val="0070C0"/>
                </a:solidFill>
              </a:rPr>
              <a:t>73/78 </a:t>
            </a:r>
            <a:r>
              <a:rPr lang="hr-HR" sz="2000" b="1" i="1" dirty="0" smtClean="0">
                <a:solidFill>
                  <a:srgbClr val="0070C0"/>
                </a:solidFill>
              </a:rPr>
              <a:t>- </a:t>
            </a:r>
            <a:r>
              <a:rPr lang="hr-HR" sz="2000" i="1" dirty="0">
                <a:solidFill>
                  <a:srgbClr val="0070C0"/>
                </a:solidFill>
              </a:rPr>
              <a:t>Međunarodna konvencija o sprječavanju onečišćenja s </a:t>
            </a:r>
            <a:r>
              <a:rPr lang="hr-HR" sz="2000" i="1" dirty="0" smtClean="0">
                <a:solidFill>
                  <a:srgbClr val="0070C0"/>
                </a:solidFill>
              </a:rPr>
              <a:t>brodova;</a:t>
            </a:r>
            <a:br>
              <a:rPr lang="hr-HR" sz="2000" i="1" dirty="0" smtClean="0">
                <a:solidFill>
                  <a:srgbClr val="0070C0"/>
                </a:solidFill>
              </a:rPr>
            </a:br>
            <a:r>
              <a:rPr lang="hr-HR" sz="2000" i="1" dirty="0" smtClean="0">
                <a:solidFill>
                  <a:srgbClr val="0070C0"/>
                </a:solidFill>
              </a:rPr>
              <a:t>MARPOL </a:t>
            </a:r>
            <a:r>
              <a:rPr lang="hr-HR" sz="2000" i="1" dirty="0">
                <a:solidFill>
                  <a:srgbClr val="0070C0"/>
                </a:solidFill>
              </a:rPr>
              <a:t>73/78 je jedan od najvažnijih međunarodnih pomorskih </a:t>
            </a:r>
            <a:r>
              <a:rPr lang="hr-HR" sz="2000" i="1" dirty="0" smtClean="0">
                <a:solidFill>
                  <a:srgbClr val="0070C0"/>
                </a:solidFill>
              </a:rPr>
              <a:t>konvencija o okolišu. Osmišljena je  </a:t>
            </a:r>
            <a:r>
              <a:rPr lang="hr-HR" sz="2000" i="1" dirty="0">
                <a:solidFill>
                  <a:srgbClr val="0070C0"/>
                </a:solidFill>
              </a:rPr>
              <a:t>kako bi se </a:t>
            </a:r>
            <a:r>
              <a:rPr lang="hr-HR" sz="2000" i="1" dirty="0" smtClean="0">
                <a:solidFill>
                  <a:srgbClr val="0070C0"/>
                </a:solidFill>
              </a:rPr>
              <a:t>smanjilo onečišćenje mora uljima i ostalim opasnim zagađivačima. Ona ima za cilj  </a:t>
            </a:r>
            <a:r>
              <a:rPr lang="hr-HR" sz="2000" i="1" dirty="0">
                <a:solidFill>
                  <a:srgbClr val="0070C0"/>
                </a:solidFill>
              </a:rPr>
              <a:t>očuvanje morskog okoliša kroz potpunu eliminaciju zagađenja naftom i drugim štetnim tvarima i minimiziranje slučajnog ispuštanja tih </a:t>
            </a:r>
            <a:r>
              <a:rPr lang="hr-HR" sz="2000" i="1" dirty="0" smtClean="0">
                <a:solidFill>
                  <a:srgbClr val="0070C0"/>
                </a:solidFill>
              </a:rPr>
              <a:t>tvari u more.</a:t>
            </a:r>
            <a:br>
              <a:rPr lang="hr-HR" sz="2000" i="1" dirty="0" smtClean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hr-HR" sz="2000" i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</a:br>
            <a:r>
              <a:rPr lang="hr-HR" sz="2000" i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- </a:t>
            </a:r>
            <a:r>
              <a:rPr lang="pl-PL" sz="2000" b="1" i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Zakon </a:t>
            </a:r>
            <a:r>
              <a:rPr lang="pl-PL" sz="2000" b="1" i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o pomorskom dobru i morskim </a:t>
            </a:r>
            <a:r>
              <a:rPr lang="pl-PL" sz="2000" b="1" i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lukama (NN 158/03, NN 141/06</a:t>
            </a:r>
            <a:r>
              <a:rPr lang="pl-PL" sz="2000" i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): između ostalog određuje izradu Pravilnika o redu u luci kojim se </a:t>
            </a:r>
            <a:r>
              <a:rPr lang="hr-HR" sz="2000" i="1" dirty="0" smtClean="0">
                <a:solidFill>
                  <a:srgbClr val="0070C0"/>
                </a:solidFill>
              </a:rPr>
              <a:t>propisuje: </a:t>
            </a:r>
            <a:br>
              <a:rPr lang="hr-HR" sz="2000" i="1" dirty="0" smtClean="0">
                <a:solidFill>
                  <a:srgbClr val="0070C0"/>
                </a:solidFill>
              </a:rPr>
            </a:br>
            <a:r>
              <a:rPr lang="hr-HR" sz="2000" i="1" dirty="0" smtClean="0">
                <a:solidFill>
                  <a:srgbClr val="0070C0"/>
                </a:solidFill>
              </a:rPr>
              <a:t>red </a:t>
            </a:r>
            <a:r>
              <a:rPr lang="hr-HR" sz="2000" i="1" dirty="0">
                <a:solidFill>
                  <a:srgbClr val="0070C0"/>
                </a:solidFill>
              </a:rPr>
              <a:t>u luci i uvjeti </a:t>
            </a:r>
            <a:r>
              <a:rPr lang="hr-HR" sz="2000" i="1" dirty="0" smtClean="0">
                <a:solidFill>
                  <a:srgbClr val="0070C0"/>
                </a:solidFill>
              </a:rPr>
              <a:t>korištenja lučkog područja, </a:t>
            </a:r>
            <a:r>
              <a:rPr lang="hr-HR" sz="2000" i="1" dirty="0">
                <a:solidFill>
                  <a:srgbClr val="0070C0"/>
                </a:solidFill>
              </a:rPr>
              <a:t>namjena pojedinog dijela luke, </a:t>
            </a:r>
            <a:r>
              <a:rPr lang="hr-HR" sz="2000" i="1" dirty="0" smtClean="0">
                <a:solidFill>
                  <a:srgbClr val="0070C0"/>
                </a:solidFill>
              </a:rPr>
              <a:t>postupak javljanja broda, </a:t>
            </a:r>
            <a:r>
              <a:rPr lang="hr-HR" sz="2000" i="1" dirty="0">
                <a:solidFill>
                  <a:srgbClr val="0070C0"/>
                </a:solidFill>
              </a:rPr>
              <a:t>načini uplovljavanja, pristajanja, vezivanja, premještanja, </a:t>
            </a:r>
            <a:r>
              <a:rPr lang="hr-HR" sz="2000" i="1" dirty="0" smtClean="0">
                <a:solidFill>
                  <a:srgbClr val="0070C0"/>
                </a:solidFill>
              </a:rPr>
              <a:t>sidrenja </a:t>
            </a:r>
            <a:r>
              <a:rPr lang="hr-HR" sz="2000" i="1" dirty="0">
                <a:solidFill>
                  <a:srgbClr val="0070C0"/>
                </a:solidFill>
              </a:rPr>
              <a:t>i isplovljavanja pomorskih objekata, način kontrole nad obavljanjem tih </a:t>
            </a:r>
            <a:r>
              <a:rPr lang="hr-HR" sz="2000" i="1" dirty="0" smtClean="0">
                <a:solidFill>
                  <a:srgbClr val="0070C0"/>
                </a:solidFill>
              </a:rPr>
              <a:t>radnji </a:t>
            </a:r>
            <a:r>
              <a:rPr lang="hr-HR" sz="2000" i="1" dirty="0">
                <a:solidFill>
                  <a:srgbClr val="0070C0"/>
                </a:solidFill>
              </a:rPr>
              <a:t>i ostale radnje i djelovanja vezane za provođenja reda u luci. </a:t>
            </a:r>
            <a:endParaRPr lang="en-GB" sz="2000" i="1" dirty="0" smtClean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5993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Postupci u slučaju prijema obavijesti o neželjenom </a:t>
            </a:r>
            <a:r>
              <a:rPr lang="hr-HR" sz="3200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događaju</a:t>
            </a:r>
          </a:p>
          <a:p>
            <a:pPr algn="ctr"/>
            <a:endParaRPr lang="hr-HR" sz="2400" dirty="0" smtClean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hr-HR" u="sng" dirty="0" err="1" smtClean="0">
                <a:solidFill>
                  <a:srgbClr val="0070C0"/>
                </a:solidFill>
                <a:latin typeface="+mj-lt"/>
              </a:rPr>
              <a:t>Proslijeđivanje</a:t>
            </a:r>
            <a:r>
              <a:rPr lang="hr-HR" u="sng" dirty="0" smtClean="0">
                <a:solidFill>
                  <a:srgbClr val="0070C0"/>
                </a:solidFill>
                <a:latin typeface="+mj-lt"/>
              </a:rPr>
              <a:t>  </a:t>
            </a:r>
            <a:r>
              <a:rPr lang="hr-HR" u="sng" dirty="0">
                <a:solidFill>
                  <a:srgbClr val="0070C0"/>
                </a:solidFill>
                <a:latin typeface="+mj-lt"/>
              </a:rPr>
              <a:t>informacija o podmetnutoj eksplozivnoj napravi i  poduzimanje prioritetnih </a:t>
            </a:r>
            <a:r>
              <a:rPr lang="hr-HR" u="sng" dirty="0" smtClean="0">
                <a:solidFill>
                  <a:srgbClr val="0070C0"/>
                </a:solidFill>
                <a:latin typeface="+mj-lt"/>
              </a:rPr>
              <a:t>radnji (terorizam):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 </a:t>
            </a:r>
          </a:p>
          <a:p>
            <a:r>
              <a:rPr lang="hr-HR" sz="1600" b="1" dirty="0">
                <a:solidFill>
                  <a:srgbClr val="0070C0"/>
                </a:solidFill>
                <a:latin typeface="+mj-lt"/>
              </a:rPr>
              <a:t>Zapovjednik broda, odnosno Brodski časnik za sigurnost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promptno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izvještava </a:t>
            </a:r>
            <a:r>
              <a:rPr lang="hr-HR" sz="1600" b="1" dirty="0">
                <a:solidFill>
                  <a:srgbClr val="0070C0"/>
                </a:solidFill>
                <a:latin typeface="+mj-lt"/>
              </a:rPr>
              <a:t>Lučku upravu </a:t>
            </a:r>
            <a:r>
              <a:rPr lang="hr-HR" sz="1600" b="1" dirty="0" smtClean="0">
                <a:solidFill>
                  <a:srgbClr val="0070C0"/>
                </a:solidFill>
                <a:latin typeface="+mj-lt"/>
              </a:rPr>
              <a:t>Dubrovnik, odnosno Osobu </a:t>
            </a:r>
            <a:r>
              <a:rPr lang="hr-HR" sz="1600" b="1" dirty="0">
                <a:solidFill>
                  <a:srgbClr val="0070C0"/>
                </a:solidFill>
                <a:latin typeface="+mj-lt"/>
              </a:rPr>
              <a:t>odgovornu za sigurnosnu zaštitu </a:t>
            </a:r>
            <a:r>
              <a:rPr lang="hr-HR" sz="1600" b="1" dirty="0" smtClean="0">
                <a:solidFill>
                  <a:srgbClr val="0070C0"/>
                </a:solidFill>
                <a:latin typeface="+mj-lt"/>
              </a:rPr>
              <a:t>luke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, koja uspostavlja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vezu sa </a:t>
            </a:r>
            <a:r>
              <a:rPr lang="hr-HR" sz="1600" b="1" dirty="0">
                <a:solidFill>
                  <a:srgbClr val="0070C0"/>
                </a:solidFill>
                <a:latin typeface="+mj-lt"/>
              </a:rPr>
              <a:t>Lučkom kapetanijom </a:t>
            </a:r>
            <a:r>
              <a:rPr lang="hr-HR" sz="1600" b="1" dirty="0" smtClean="0">
                <a:solidFill>
                  <a:srgbClr val="0070C0"/>
                </a:solidFill>
                <a:latin typeface="+mj-lt"/>
              </a:rPr>
              <a:t>Dubrovnik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koji u  skladu s odredbama Zakona o sigurnosnoj zaštiti pomorskih brodova i luka – Dio 6. „Postupak u slučaju sigurnosne prijetnje – članak 38. izvještavaju </a:t>
            </a:r>
            <a:r>
              <a:rPr lang="hr-HR" sz="1600" b="1" i="1" dirty="0">
                <a:solidFill>
                  <a:srgbClr val="0070C0"/>
                </a:solidFill>
                <a:latin typeface="+mj-lt"/>
              </a:rPr>
              <a:t>tijelo nadležno za utvrđivanje stupnja sigurnosne zaštite i operativno-komunikacijski centar ministarstva nadležnog za unutarnje poslove ili nadležne policijske uprave.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 </a:t>
            </a:r>
          </a:p>
          <a:p>
            <a:r>
              <a:rPr lang="hr-HR" sz="1600" dirty="0">
                <a:solidFill>
                  <a:srgbClr val="0070C0"/>
                </a:solidFill>
                <a:latin typeface="+mj-lt"/>
              </a:rPr>
              <a:t>O poduzetim mjerama i postupcima u svezi sigurnosne prijetnje, </a:t>
            </a:r>
            <a:r>
              <a:rPr lang="hr-HR" sz="1600" b="1" dirty="0">
                <a:solidFill>
                  <a:srgbClr val="0070C0"/>
                </a:solidFill>
                <a:latin typeface="+mj-lt"/>
              </a:rPr>
              <a:t>ovlaštena osoba ministarstva nadležnog za unutarnje poslove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 pravodobno izvještava </a:t>
            </a:r>
            <a:r>
              <a:rPr lang="hr-HR" sz="1600" b="1" i="1" dirty="0">
                <a:solidFill>
                  <a:srgbClr val="0070C0"/>
                </a:solidFill>
                <a:latin typeface="+mj-lt"/>
              </a:rPr>
              <a:t>službu nadzora i upravljanja pomorskim prometom i upravu nadležnu za sigurnosnu zaštitu. </a:t>
            </a:r>
          </a:p>
          <a:p>
            <a:r>
              <a:rPr lang="hr-HR" sz="1600" dirty="0">
                <a:solidFill>
                  <a:srgbClr val="0070C0"/>
                </a:solidFill>
                <a:latin typeface="+mj-lt"/>
              </a:rPr>
              <a:t> </a:t>
            </a:r>
          </a:p>
          <a:p>
            <a:r>
              <a:rPr lang="hr-HR" sz="1600" b="1" dirty="0">
                <a:solidFill>
                  <a:srgbClr val="0070C0"/>
                </a:solidFill>
                <a:latin typeface="+mj-lt"/>
              </a:rPr>
              <a:t>Služba nadzora i upravljanja pomorskim prometom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prethodno zaprimljenu informaciju o poduzetim mjerama i postupcima pravodobno prosljeđuje:</a:t>
            </a:r>
          </a:p>
          <a:p>
            <a:pPr lvl="0"/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	- Lučkoj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kapetaniji Dubrovnik, lučkom kapetanu;</a:t>
            </a:r>
          </a:p>
          <a:p>
            <a:pPr lvl="0"/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	- </a:t>
            </a:r>
            <a:r>
              <a:rPr lang="hr-HR" sz="1600" b="1" dirty="0" smtClean="0">
                <a:solidFill>
                  <a:srgbClr val="0070C0"/>
                </a:solidFill>
                <a:latin typeface="+mj-lt"/>
              </a:rPr>
              <a:t>Osobi </a:t>
            </a:r>
            <a:r>
              <a:rPr lang="hr-HR" sz="1600" b="1" dirty="0">
                <a:solidFill>
                  <a:srgbClr val="0070C0"/>
                </a:solidFill>
                <a:latin typeface="+mj-lt"/>
              </a:rPr>
              <a:t>odgovornoj za sigurnosnu zaštitu </a:t>
            </a:r>
            <a:r>
              <a:rPr lang="hr-HR" sz="1600" b="1" dirty="0" smtClean="0">
                <a:solidFill>
                  <a:srgbClr val="0070C0"/>
                </a:solidFill>
                <a:latin typeface="+mj-lt"/>
              </a:rPr>
              <a:t>Lučke uprave Dubrovnik;</a:t>
            </a:r>
            <a:endParaRPr lang="hr-HR" sz="1600" b="1" dirty="0">
              <a:solidFill>
                <a:srgbClr val="0070C0"/>
              </a:solidFill>
              <a:latin typeface="+mj-lt"/>
            </a:endParaRPr>
          </a:p>
          <a:p>
            <a:pPr lvl="0"/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	- Zapovjedniku broda; </a:t>
            </a:r>
            <a:endParaRPr lang="hr-HR" sz="1600" dirty="0">
              <a:solidFill>
                <a:srgbClr val="0070C0"/>
              </a:solidFill>
              <a:latin typeface="+mj-lt"/>
            </a:endParaRPr>
          </a:p>
          <a:p>
            <a:pPr lvl="0"/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	- Svim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drugim službama, ustanovama i osobama čija pomoć pri otklanjanju prijetnje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i</a:t>
            </a:r>
          </a:p>
          <a:p>
            <a:pPr lvl="0"/>
            <a:r>
              <a:rPr lang="hr-HR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                    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njezinih posljedica može biti potrebna.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4186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82960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>
                <a:solidFill>
                  <a:srgbClr val="0070C0"/>
                </a:solidFill>
              </a:rPr>
              <a:t>Postupci u slučaju prijema obavijesti o neželjenom događaju</a:t>
            </a:r>
            <a:endParaRPr lang="hr-HR" sz="2800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52528"/>
          </a:xfrm>
        </p:spPr>
        <p:txBody>
          <a:bodyPr>
            <a:noAutofit/>
          </a:bodyPr>
          <a:lstStyle/>
          <a:p>
            <a:r>
              <a:rPr lang="hr-HR" sz="1600" b="1" i="1" u="sng" dirty="0" smtClean="0">
                <a:solidFill>
                  <a:srgbClr val="0070C0"/>
                </a:solidFill>
                <a:latin typeface="Calibri" pitchFamily="34" charset="0"/>
              </a:rPr>
              <a:t>Neželjeni događaj </a:t>
            </a:r>
            <a:r>
              <a:rPr lang="hr-HR" sz="1600" i="1" u="sng" dirty="0" smtClean="0">
                <a:solidFill>
                  <a:srgbClr val="0070C0"/>
                </a:solidFill>
                <a:latin typeface="Calibri" pitchFamily="34" charset="0"/>
              </a:rPr>
              <a:t>–</a:t>
            </a:r>
            <a:r>
              <a:rPr lang="vi-VN" sz="1600" u="sng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hr-HR" sz="1600" u="sng" dirty="0" smtClean="0">
                <a:solidFill>
                  <a:srgbClr val="0070C0"/>
                </a:solidFill>
                <a:latin typeface="Calibri" pitchFamily="34" charset="0"/>
              </a:rPr>
              <a:t>svaka </a:t>
            </a:r>
            <a:r>
              <a:rPr lang="vi-VN" sz="1600" u="sng" dirty="0" smtClean="0">
                <a:solidFill>
                  <a:srgbClr val="0070C0"/>
                </a:solidFill>
                <a:latin typeface="Calibri" pitchFamily="34" charset="0"/>
              </a:rPr>
              <a:t>radnja </a:t>
            </a:r>
            <a:r>
              <a:rPr lang="vi-VN" sz="1600" u="sng" dirty="0">
                <a:solidFill>
                  <a:srgbClr val="0070C0"/>
                </a:solidFill>
                <a:latin typeface="Calibri" pitchFamily="34" charset="0"/>
              </a:rPr>
              <a:t>ili okolnost koja ugrožava ili može ugroziti sigurnost broda ili luke odnosno svaku dopuštenu djelatnost na lučkom </a:t>
            </a:r>
            <a:r>
              <a:rPr lang="vi-VN" sz="1600" u="sng" dirty="0" smtClean="0">
                <a:solidFill>
                  <a:srgbClr val="0070C0"/>
                </a:solidFill>
                <a:latin typeface="Calibri" pitchFamily="34" charset="0"/>
              </a:rPr>
              <a:t>područj</a:t>
            </a:r>
            <a:r>
              <a:rPr lang="hr-HR" sz="1600" u="sng" dirty="0" smtClean="0">
                <a:solidFill>
                  <a:srgbClr val="0070C0"/>
                </a:solidFill>
                <a:latin typeface="Calibri" pitchFamily="34" charset="0"/>
              </a:rPr>
              <a:t>u.</a:t>
            </a:r>
          </a:p>
          <a:p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U slučaju dojave o sumnji </a:t>
            </a:r>
            <a:r>
              <a:rPr lang="hr-HR" sz="1600" dirty="0">
                <a:solidFill>
                  <a:srgbClr val="0070C0"/>
                </a:solidFill>
                <a:latin typeface="Calibri" pitchFamily="34" charset="0"/>
              </a:rPr>
              <a:t>da postoji jedna ili vi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</a:t>
            </a:r>
            <a:r>
              <a:rPr lang="hr-HR" sz="1600" dirty="0" err="1" smtClean="0">
                <a:solidFill>
                  <a:srgbClr val="0070C0"/>
                </a:solidFill>
                <a:latin typeface="Calibri" pitchFamily="34" charset="0"/>
              </a:rPr>
              <a:t>še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hr-HR" sz="1600" dirty="0">
                <a:solidFill>
                  <a:srgbClr val="0070C0"/>
                </a:solidFill>
                <a:latin typeface="Calibri" pitchFamily="34" charset="0"/>
              </a:rPr>
              <a:t>eksplozivnih naprava 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na lučkom području Lučka uprava Dubrovnik, odnosno </a:t>
            </a:r>
            <a:r>
              <a:rPr lang="hr-HR" sz="1600" i="1" dirty="0" smtClean="0">
                <a:solidFill>
                  <a:srgbClr val="0070C0"/>
                </a:solidFill>
                <a:latin typeface="Calibri" pitchFamily="34" charset="0"/>
              </a:rPr>
              <a:t>Osoba </a:t>
            </a:r>
            <a:r>
              <a:rPr lang="hr-HR" sz="1600" i="1" dirty="0">
                <a:solidFill>
                  <a:srgbClr val="0070C0"/>
                </a:solidFill>
                <a:latin typeface="Calibri" pitchFamily="34" charset="0"/>
              </a:rPr>
              <a:t>odgovorna za sigurnost luke 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obavještava:  </a:t>
            </a:r>
            <a:r>
              <a:rPr lang="hr-HR" sz="1600" i="1" dirty="0" smtClean="0">
                <a:solidFill>
                  <a:srgbClr val="0070C0"/>
                </a:solidFill>
                <a:latin typeface="Calibri" pitchFamily="34" charset="0"/>
              </a:rPr>
              <a:t>Policiju</a:t>
            </a:r>
            <a:r>
              <a:rPr lang="hr-HR" sz="1600" i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hr-HR" sz="1600" i="1" dirty="0" smtClean="0">
                <a:solidFill>
                  <a:srgbClr val="0070C0"/>
                </a:solidFill>
                <a:latin typeface="Calibri" pitchFamily="34" charset="0"/>
              </a:rPr>
              <a:t>Lučku kapetaniju Dubrovnik, ŽC 112 Dubrovnik - PUZS Dubrovnik, Carinu. </a:t>
            </a:r>
          </a:p>
          <a:p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Nakon </a:t>
            </a:r>
            <a:r>
              <a:rPr lang="hr-HR" sz="1600" dirty="0">
                <a:solidFill>
                  <a:srgbClr val="0070C0"/>
                </a:solidFill>
                <a:latin typeface="Calibri" pitchFamily="34" charset="0"/>
              </a:rPr>
              <a:t>zaprimljene 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dojave </a:t>
            </a:r>
            <a:r>
              <a:rPr lang="hr-HR" sz="1600" i="1" dirty="0" smtClean="0">
                <a:solidFill>
                  <a:srgbClr val="0070C0"/>
                </a:solidFill>
                <a:latin typeface="Calibri" pitchFamily="34" charset="0"/>
              </a:rPr>
              <a:t>ŽC </a:t>
            </a:r>
            <a:r>
              <a:rPr lang="hr-HR" sz="1600" i="1" dirty="0">
                <a:solidFill>
                  <a:srgbClr val="0070C0"/>
                </a:solidFill>
                <a:latin typeface="Calibri" pitchFamily="34" charset="0"/>
              </a:rPr>
              <a:t>112 Dubrovnik 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izvještava sve </a:t>
            </a:r>
            <a:r>
              <a:rPr lang="hr-HR" sz="1600" i="1" dirty="0" smtClean="0">
                <a:solidFill>
                  <a:srgbClr val="0070C0"/>
                </a:solidFill>
                <a:latin typeface="Calibri" pitchFamily="34" charset="0"/>
              </a:rPr>
              <a:t>ž</a:t>
            </a:r>
            <a:r>
              <a:rPr lang="hr-HR" sz="1600" i="1" dirty="0">
                <a:solidFill>
                  <a:srgbClr val="0070C0"/>
                </a:solidFill>
                <a:latin typeface="Calibri" pitchFamily="34" charset="0"/>
              </a:rPr>
              <a:t>urne </a:t>
            </a:r>
            <a:r>
              <a:rPr lang="hr-HR" sz="1600" i="1" dirty="0" err="1" smtClean="0">
                <a:solidFill>
                  <a:srgbClr val="0070C0"/>
                </a:solidFill>
                <a:latin typeface="Calibri" pitchFamily="34" charset="0"/>
              </a:rPr>
              <a:t>služ</a:t>
            </a:r>
            <a:r>
              <a:rPr lang="hr-HR" sz="1600" i="1" dirty="0" smtClean="0">
                <a:solidFill>
                  <a:srgbClr val="0070C0"/>
                </a:solidFill>
                <a:latin typeface="Calibri" pitchFamily="34" charset="0"/>
              </a:rPr>
              <a:t></a:t>
            </a:r>
            <a:r>
              <a:rPr lang="hr-HR" sz="1600" i="1" dirty="0" err="1">
                <a:solidFill>
                  <a:srgbClr val="0070C0"/>
                </a:solidFill>
                <a:latin typeface="Calibri" pitchFamily="34" charset="0"/>
              </a:rPr>
              <a:t>be</a:t>
            </a:r>
            <a:r>
              <a:rPr lang="hr-HR" sz="1600" i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hr-HR" sz="1600" dirty="0">
                <a:solidFill>
                  <a:srgbClr val="0070C0"/>
                </a:solidFill>
                <a:latin typeface="Calibri" pitchFamily="34" charset="0"/>
              </a:rPr>
              <a:t>o događaju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.</a:t>
            </a:r>
            <a:endParaRPr lang="hr-HR" sz="1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Formira se </a:t>
            </a:r>
            <a:r>
              <a:rPr lang="hr-HR" sz="1600" dirty="0" err="1" smtClean="0">
                <a:solidFill>
                  <a:srgbClr val="0070C0"/>
                </a:solidFill>
                <a:latin typeface="Calibri" pitchFamily="34" charset="0"/>
              </a:rPr>
              <a:t>Stož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</a:t>
            </a:r>
            <a:r>
              <a:rPr lang="hr-HR" sz="1600" dirty="0">
                <a:solidFill>
                  <a:srgbClr val="0070C0"/>
                </a:solidFill>
                <a:latin typeface="Calibri" pitchFamily="34" charset="0"/>
              </a:rPr>
              <a:t>er sigurnosne za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štite </a:t>
            </a:r>
            <a:r>
              <a:rPr lang="hr-HR" sz="1600" dirty="0">
                <a:solidFill>
                  <a:srgbClr val="0070C0"/>
                </a:solidFill>
                <a:latin typeface="Calibri" pitchFamily="34" charset="0"/>
              </a:rPr>
              <a:t>luke 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u Lučkoj upravi Dubrovnik od strane odgovornih predstavnika žurnih službi koji rukovodi aktivnostima na području luke. </a:t>
            </a:r>
          </a:p>
          <a:p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Stožer uspostavlja koordinaciju i komunikaciju sa svim službama na terenu: osobljem u funkciji lučke sigurnosti, policijom, zapovjednikom broda, lučkom kapetanijom, zaštitarskom službom, pomorskim agentima, ŽC 112, hitnom medicinskom pomoći, peljarom,  tegljačem, javnom vatrogasnom postrojbom, </a:t>
            </a:r>
            <a:r>
              <a:rPr lang="hr-HR" sz="1600" dirty="0">
                <a:solidFill>
                  <a:srgbClr val="0070C0"/>
                </a:solidFill>
                <a:latin typeface="Calibri" pitchFamily="34" charset="0"/>
              </a:rPr>
              <a:t> </a:t>
            </a:r>
            <a:r>
              <a:rPr lang="hr-HR" sz="1600" dirty="0" err="1" smtClean="0">
                <a:solidFill>
                  <a:srgbClr val="0070C0"/>
                </a:solidFill>
                <a:latin typeface="Calibri" pitchFamily="34" charset="0"/>
              </a:rPr>
              <a:t>privezivačima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, službom za sprječavanje onečišćenja mora…</a:t>
            </a:r>
            <a:endParaRPr lang="hr-HR" sz="1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Mjere: blokada vanjskog i unutarnjeg perimetra luke, evakuacija </a:t>
            </a:r>
            <a:r>
              <a:rPr lang="hr-HR" sz="1600" dirty="0">
                <a:solidFill>
                  <a:srgbClr val="0070C0"/>
                </a:solidFill>
                <a:latin typeface="Calibri" pitchFamily="34" charset="0"/>
              </a:rPr>
              <a:t>putnika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hr-HR" sz="1600" dirty="0">
                <a:solidFill>
                  <a:srgbClr val="0070C0"/>
                </a:solidFill>
                <a:latin typeface="Calibri" pitchFamily="34" charset="0"/>
              </a:rPr>
              <a:t>pirotehnički pregled 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luke i broda, </a:t>
            </a:r>
            <a:r>
              <a:rPr lang="hr-HR" sz="1600" dirty="0">
                <a:solidFill>
                  <a:srgbClr val="0070C0"/>
                </a:solidFill>
                <a:latin typeface="Calibri" pitchFamily="34" charset="0"/>
              </a:rPr>
              <a:t>protupožarna 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zaštita,  sprječavanje onečišćenja mora -postavljanje za</a:t>
            </a:r>
            <a:r>
              <a:rPr lang="hr-HR" sz="1600" dirty="0">
                <a:solidFill>
                  <a:srgbClr val="0070C0"/>
                </a:solidFill>
                <a:latin typeface="Calibri" pitchFamily="34" charset="0"/>
              </a:rPr>
              <a:t>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</a:rPr>
              <a:t>štitne plutajuće vodonepropusne brane, hitna medicinska pomoć i dr. </a:t>
            </a:r>
            <a:endParaRPr lang="hr-HR" sz="1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hr-HR" sz="1600" i="1" u="sng" dirty="0" smtClean="0">
                <a:solidFill>
                  <a:srgbClr val="0070C0"/>
                </a:solidFill>
                <a:latin typeface="Calibri" pitchFamily="34" charset="0"/>
              </a:rPr>
              <a:t>Djelovanje u iznenadnim slučajevima se provodi do konačnog otklanjanja opasnosti </a:t>
            </a:r>
            <a:r>
              <a:rPr lang="hr-HR" sz="1600" i="1" u="sng" dirty="0">
                <a:solidFill>
                  <a:srgbClr val="0070C0"/>
                </a:solidFill>
                <a:latin typeface="Calibri" pitchFamily="34" charset="0"/>
              </a:rPr>
              <a:t>za </a:t>
            </a:r>
            <a:r>
              <a:rPr lang="hr-HR" sz="1600" i="1" u="sng" dirty="0" smtClean="0">
                <a:solidFill>
                  <a:srgbClr val="0070C0"/>
                </a:solidFill>
                <a:latin typeface="Calibri" pitchFamily="34" charset="0"/>
              </a:rPr>
              <a:t>luku i brodove na vezu.</a:t>
            </a:r>
            <a:endParaRPr lang="hr-HR" sz="1600" b="1" i="1" u="sng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29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39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LUČKE UPRAVE U HRVATSKOJ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1800" dirty="0" smtClean="0"/>
              <a:t>	</a:t>
            </a: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6 DRŽAVNIH LUČKIH UPRAVA OTVORENIH ZA MEĐUNARODNI JAVNI PROMET</a:t>
            </a:r>
          </a:p>
          <a:p>
            <a:pPr>
              <a:buNone/>
            </a:pPr>
            <a:endParaRPr lang="hr-HR" sz="1800" dirty="0" smtClean="0">
              <a:solidFill>
                <a:srgbClr val="0070C0"/>
              </a:solidFill>
              <a:latin typeface="+mj-lt"/>
            </a:endParaRPr>
          </a:p>
          <a:p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Lučka uprava Dubrovnik</a:t>
            </a:r>
          </a:p>
          <a:p>
            <a:r>
              <a:rPr lang="hr-HR" sz="1800" dirty="0">
                <a:solidFill>
                  <a:srgbClr val="0070C0"/>
                </a:solidFill>
              </a:rPr>
              <a:t>Lučka uprava Ploče</a:t>
            </a:r>
          </a:p>
          <a:p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Lučka uprava Split</a:t>
            </a:r>
          </a:p>
          <a:p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Lučka uprava Šibenik</a:t>
            </a:r>
          </a:p>
          <a:p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Lučka uprava Zadar</a:t>
            </a:r>
          </a:p>
          <a:p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Lučka uprava Rijeka</a:t>
            </a:r>
          </a:p>
          <a:p>
            <a:pPr>
              <a:buNone/>
            </a:pPr>
            <a:endParaRPr lang="hr-HR" sz="1800" dirty="0" smtClean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endParaRPr lang="hr-HR" sz="1800" dirty="0" smtClean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      22 Županijske lučke uprave</a:t>
            </a:r>
            <a:endParaRPr lang="en-US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3</a:t>
            </a:fld>
            <a:endParaRPr lang="hr-HR"/>
          </a:p>
        </p:txBody>
      </p:sp>
      <p:pic>
        <p:nvPicPr>
          <p:cNvPr id="4" name="Picture 6" descr="footer-1-1-proba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699CC"/>
              </a:clrFrom>
              <a:clrTo>
                <a:srgbClr val="6699CC">
                  <a:alpha val="0"/>
                </a:srgbClr>
              </a:clrTo>
            </a:clrChange>
          </a:blip>
          <a:srcRect l="5406" t="7257" r="5405"/>
          <a:stretch>
            <a:fillRect/>
          </a:stretch>
        </p:blipFill>
        <p:spPr bwMode="auto">
          <a:xfrm>
            <a:off x="4000496" y="2285992"/>
            <a:ext cx="2357454" cy="86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ead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285992"/>
            <a:ext cx="16557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768258" y="3549373"/>
            <a:ext cx="4548158" cy="3173413"/>
            <a:chOff x="4733507" y="1662720"/>
            <a:chExt cx="4840337" cy="3173413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733507" y="2469356"/>
              <a:ext cx="8255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1600" dirty="0">
                  <a:solidFill>
                    <a:srgbClr val="FF0000"/>
                  </a:solidFill>
                  <a:latin typeface="Tahoma" pitchFamily="34" charset="0"/>
                </a:rPr>
                <a:t>RIJEKA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830897" y="3176020"/>
              <a:ext cx="8064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1600" dirty="0">
                  <a:solidFill>
                    <a:srgbClr val="FF0000"/>
                  </a:solidFill>
                  <a:latin typeface="Tahoma" pitchFamily="34" charset="0"/>
                </a:rPr>
                <a:t>ZADAR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830897" y="3573463"/>
              <a:ext cx="9366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1600" dirty="0">
                  <a:solidFill>
                    <a:srgbClr val="FF0000"/>
                  </a:solidFill>
                  <a:latin typeface="Tahoma" pitchFamily="34" charset="0"/>
                </a:rPr>
                <a:t>ŠIBENIK</a:t>
              </a:r>
            </a:p>
          </p:txBody>
        </p:sp>
        <p:pic>
          <p:nvPicPr>
            <p:cNvPr id="9" name="Picture 3" descr="croatia-dalmatia1"/>
            <p:cNvPicPr>
              <a:picLocks noGrp="1" noChangeAspect="1" noChangeArrowheads="1"/>
            </p:cNvPicPr>
            <p:nvPr>
              <p:ph sz="half" idx="4294967295"/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520046" y="1662720"/>
              <a:ext cx="4053798" cy="3173413"/>
            </a:xfrm>
            <a:noFill/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971333" y="4207688"/>
              <a:ext cx="7794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1600" dirty="0">
                  <a:solidFill>
                    <a:srgbClr val="FF0000"/>
                  </a:solidFill>
                  <a:latin typeface="Tahoma" pitchFamily="34" charset="0"/>
                </a:rPr>
                <a:t>PLOČE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166828" y="3910013"/>
              <a:ext cx="706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1600" dirty="0">
                  <a:solidFill>
                    <a:srgbClr val="FF0000"/>
                  </a:solidFill>
                  <a:latin typeface="Tahoma" pitchFamily="34" charset="0"/>
                </a:rPr>
                <a:t>SPLIT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344284" y="4486500"/>
              <a:ext cx="1295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1600" dirty="0">
                  <a:solidFill>
                    <a:srgbClr val="FF0000"/>
                  </a:solidFill>
                  <a:latin typeface="Tahoma" pitchFamily="34" charset="0"/>
                </a:rPr>
                <a:t>DUBROVNIK</a:t>
              </a: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175385" y="2469356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719623" y="3307919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7083586" y="3608638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569386" y="3812948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8271068" y="4210729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8718603" y="4473934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68257" y="313110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  <a:latin typeface="+mj-lt"/>
              </a:rPr>
              <a:t>Članice zajednice lučkih uprava i ESPO-a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70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051247"/>
              </p:ext>
            </p:extLst>
          </p:nvPr>
        </p:nvGraphicFramePr>
        <p:xfrm>
          <a:off x="34548" y="116632"/>
          <a:ext cx="9109452" cy="662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6733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23" y="404664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 smtClean="0">
                <a:solidFill>
                  <a:srgbClr val="0070C0"/>
                </a:solidFill>
              </a:rPr>
              <a:t>Protueksplozivski pregled lučkog područja i broda na vezu</a:t>
            </a:r>
            <a:endParaRPr lang="hr-HR" sz="28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31</a:t>
            </a:fld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43551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052736"/>
            <a:ext cx="85689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rgbClr val="0070C0"/>
                </a:solidFill>
                <a:latin typeface="+mj-lt"/>
              </a:rPr>
              <a:t>Protueksplozivski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 pregled lučkog područja i broda (u dogovoru s zapovjednika broda) isključivo obavljaju djelatnici </a:t>
            </a:r>
            <a:r>
              <a:rPr lang="hr-HR" sz="1600" dirty="0" err="1" smtClean="0">
                <a:solidFill>
                  <a:srgbClr val="0070C0"/>
                </a:solidFill>
                <a:latin typeface="+mj-lt"/>
              </a:rPr>
              <a:t>protueksplozivske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 zaštite Policijske uprave dubrovačko-neretvanske.</a:t>
            </a:r>
          </a:p>
          <a:p>
            <a:r>
              <a:rPr lang="vi-VN" sz="1600" b="1" u="sng" dirty="0" smtClean="0">
                <a:solidFill>
                  <a:srgbClr val="0070C0"/>
                </a:solidFill>
                <a:latin typeface="+mj-lt"/>
              </a:rPr>
              <a:t>Što </a:t>
            </a:r>
            <a:r>
              <a:rPr lang="vi-VN" sz="1600" b="1" u="sng" dirty="0">
                <a:solidFill>
                  <a:srgbClr val="0070C0"/>
                </a:solidFill>
                <a:latin typeface="+mj-lt"/>
              </a:rPr>
              <a:t>se sve događa kada </a:t>
            </a:r>
            <a:r>
              <a:rPr lang="hr-HR" sz="1600" b="1" u="sng" dirty="0" smtClean="0">
                <a:solidFill>
                  <a:srgbClr val="0070C0"/>
                </a:solidFill>
                <a:latin typeface="+mj-lt"/>
              </a:rPr>
              <a:t>Luka</a:t>
            </a:r>
            <a:r>
              <a:rPr lang="vi-VN" sz="1600" b="1" u="sng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1600" b="1" u="sng" dirty="0">
                <a:solidFill>
                  <a:srgbClr val="0070C0"/>
                </a:solidFill>
                <a:latin typeface="+mj-lt"/>
              </a:rPr>
              <a:t>primi takvu dojavu? </a:t>
            </a:r>
            <a:endParaRPr lang="hr-HR" sz="1600" b="1" u="sng" dirty="0" smtClean="0">
              <a:solidFill>
                <a:srgbClr val="0070C0"/>
              </a:solidFill>
              <a:latin typeface="+mj-lt"/>
            </a:endParaRPr>
          </a:p>
          <a:p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Obavještava se nadležna policijska postaja, čiji </a:t>
            </a:r>
            <a:r>
              <a:rPr lang="vi-VN" sz="1600" dirty="0" smtClean="0">
                <a:solidFill>
                  <a:srgbClr val="0070C0"/>
                </a:solidFill>
                <a:latin typeface="+mj-lt"/>
              </a:rPr>
              <a:t>Operativno </a:t>
            </a:r>
            <a:r>
              <a:rPr lang="vi-VN" sz="1600" dirty="0">
                <a:solidFill>
                  <a:srgbClr val="0070C0"/>
                </a:solidFill>
                <a:latin typeface="+mj-lt"/>
              </a:rPr>
              <a:t>komunikacijski centar šalje na mjesto događaja </a:t>
            </a:r>
            <a:r>
              <a:rPr lang="vi-VN" sz="1600" dirty="0" smtClean="0">
                <a:solidFill>
                  <a:srgbClr val="0070C0"/>
                </a:solidFill>
                <a:latin typeface="+mj-lt"/>
              </a:rPr>
              <a:t>službenike </a:t>
            </a:r>
            <a:r>
              <a:rPr lang="vi-VN" sz="1600" dirty="0">
                <a:solidFill>
                  <a:srgbClr val="0070C0"/>
                </a:solidFill>
                <a:latin typeface="+mj-lt"/>
              </a:rPr>
              <a:t>protueksplozijske </a:t>
            </a:r>
            <a:r>
              <a:rPr lang="vi-VN" sz="1600" dirty="0" smtClean="0">
                <a:solidFill>
                  <a:srgbClr val="0070C0"/>
                </a:solidFill>
                <a:latin typeface="+mj-lt"/>
              </a:rPr>
              <a:t>zaštite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,</a:t>
            </a:r>
            <a:r>
              <a:rPr lang="vi-VN" sz="1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1600" dirty="0">
                <a:solidFill>
                  <a:srgbClr val="0070C0"/>
                </a:solidFill>
                <a:latin typeface="+mj-lt"/>
              </a:rPr>
              <a:t>i u pripravnost stavlja vatrogasnu ekipu i hitnu medicinsku pomoć. Područna policijska postaja osim što šalje ophodnju na mjesto dojave, šalje isto tako i krim policiju koja će nastojati utvrditi tko je dojavio i sve okolnosti vezane uz </a:t>
            </a:r>
            <a:r>
              <a:rPr lang="vi-VN" sz="1600" dirty="0" smtClean="0">
                <a:solidFill>
                  <a:srgbClr val="0070C0"/>
                </a:solidFill>
                <a:latin typeface="+mj-lt"/>
              </a:rPr>
              <a:t>dojavu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r>
              <a:rPr lang="hr-HR" sz="1600" dirty="0">
                <a:solidFill>
                  <a:srgbClr val="0070C0"/>
                </a:solidFill>
                <a:latin typeface="+mj-lt"/>
              </a:rPr>
              <a:t>Suradnja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policije s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osobljem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luke od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presudne je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važnosti, nakon čega </a:t>
            </a:r>
            <a:r>
              <a:rPr lang="hr-HR" sz="1600" b="1" dirty="0" smtClean="0">
                <a:solidFill>
                  <a:srgbClr val="0070C0"/>
                </a:solidFill>
                <a:latin typeface="+mj-lt"/>
              </a:rPr>
              <a:t>policija odabire </a:t>
            </a:r>
            <a:r>
              <a:rPr lang="hr-HR" sz="1600" b="1" dirty="0">
                <a:solidFill>
                  <a:srgbClr val="0070C0"/>
                </a:solidFill>
                <a:latin typeface="+mj-lt"/>
              </a:rPr>
              <a:t>taktiku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. </a:t>
            </a:r>
            <a:endParaRPr lang="hr-HR" sz="1600" dirty="0" smtClean="0">
              <a:solidFill>
                <a:srgbClr val="0070C0"/>
              </a:solidFill>
              <a:latin typeface="+mj-lt"/>
            </a:endParaRPr>
          </a:p>
          <a:p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Svaki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dio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lučkog područja mora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se dobro pregledati. Posebice kante za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otpad,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vodokotlići u toaletima,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šahte, odnosno </a:t>
            </a:r>
            <a:r>
              <a:rPr lang="hr-HR" sz="1600" dirty="0">
                <a:solidFill>
                  <a:srgbClr val="0070C0"/>
                </a:solidFill>
                <a:latin typeface="+mj-lt"/>
              </a:rPr>
              <a:t>sva mjesta u koja se eksplozivna naprava može 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sakriti. </a:t>
            </a:r>
            <a:endParaRPr lang="hr-HR" sz="1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7265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Protupožarna zaštita luke</a:t>
            </a:r>
            <a:endParaRPr lang="hr-HR" sz="4000" dirty="0">
              <a:solidFill>
                <a:srgbClr val="0070C0"/>
              </a:solidFill>
            </a:endParaRPr>
          </a:p>
        </p:txBody>
      </p:sp>
      <p:pic>
        <p:nvPicPr>
          <p:cNvPr id="717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7"/>
            <a:ext cx="30151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32</a:t>
            </a:fld>
            <a:endParaRPr lang="hr-HR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01" y="1412776"/>
            <a:ext cx="3224188" cy="247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3"/>
            <a:ext cx="4030415" cy="25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580526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  <a:latin typeface="+mj-lt"/>
              </a:rPr>
              <a:t>Javna vatrogasna postrojba Dubrovnik</a:t>
            </a:r>
          </a:p>
          <a:p>
            <a:r>
              <a:rPr lang="hr-HR" dirty="0" smtClean="0">
                <a:solidFill>
                  <a:srgbClr val="0070C0"/>
                </a:solidFill>
                <a:latin typeface="+mj-lt"/>
              </a:rPr>
              <a:t>Udaljenost: 2km</a:t>
            </a:r>
          </a:p>
          <a:p>
            <a:r>
              <a:rPr lang="hr-HR" dirty="0" smtClean="0">
                <a:solidFill>
                  <a:srgbClr val="0070C0"/>
                </a:solidFill>
                <a:latin typeface="+mj-lt"/>
              </a:rPr>
              <a:t>Vrijeme do intervencije: </a:t>
            </a:r>
            <a:r>
              <a:rPr lang="hr-HR" dirty="0" err="1" smtClean="0">
                <a:solidFill>
                  <a:srgbClr val="0070C0"/>
                </a:solidFill>
                <a:latin typeface="+mj-lt"/>
              </a:rPr>
              <a:t>max</a:t>
            </a:r>
            <a:r>
              <a:rPr lang="hr-HR" dirty="0" smtClean="0">
                <a:solidFill>
                  <a:srgbClr val="0070C0"/>
                </a:solidFill>
                <a:latin typeface="+mj-lt"/>
              </a:rPr>
              <a:t>. 5min</a:t>
            </a:r>
            <a:endParaRPr lang="hr-HR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3848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Sprječavanje onečišćenja mora </a:t>
            </a:r>
            <a:endParaRPr lang="hr-HR" sz="40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039078" cy="227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33</a:t>
            </a:fld>
            <a:endParaRPr lang="hr-H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3528392" cy="478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Brana vatrogasci 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0257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rana vatrogasci 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8082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6257" y="4149079"/>
            <a:ext cx="2160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Cian Split</a:t>
            </a:r>
          </a:p>
          <a:p>
            <a:pPr marL="285750" indent="-285750">
              <a:buFontTx/>
              <a:buChar char="-"/>
            </a:pP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JVP Dubrovnik</a:t>
            </a:r>
          </a:p>
          <a:p>
            <a:pPr marL="285750" indent="-285750">
              <a:buFontTx/>
              <a:buChar char="-"/>
            </a:pPr>
            <a:r>
              <a:rPr lang="hr-HR" sz="1600" dirty="0" err="1" smtClean="0">
                <a:solidFill>
                  <a:srgbClr val="0070C0"/>
                </a:solidFill>
                <a:latin typeface="+mj-lt"/>
              </a:rPr>
              <a:t>Sanitat</a:t>
            </a:r>
            <a:r>
              <a:rPr lang="hr-HR" sz="1600" dirty="0" smtClean="0">
                <a:solidFill>
                  <a:srgbClr val="0070C0"/>
                </a:solidFill>
                <a:latin typeface="+mj-lt"/>
              </a:rPr>
              <a:t> Dubrovnik</a:t>
            </a:r>
          </a:p>
          <a:p>
            <a:pPr marL="285750" indent="-285750" algn="ctr">
              <a:buFontTx/>
              <a:buChar char="-"/>
            </a:pPr>
            <a:endParaRPr lang="hr-HR" sz="1600" dirty="0" smtClean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hr-HR" sz="1600" i="1" dirty="0" smtClean="0">
                <a:solidFill>
                  <a:srgbClr val="0070C0"/>
                </a:solidFill>
                <a:latin typeface="+mj-lt"/>
              </a:rPr>
              <a:t>Lokacija smještaja opreme i plovila - luka Gruž</a:t>
            </a:r>
            <a:endParaRPr lang="hr-HR" sz="1600" i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3474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Evakuacija putnika i posade s broda </a:t>
            </a:r>
            <a:endParaRPr lang="hr-HR" sz="4000" dirty="0">
              <a:solidFill>
                <a:srgbClr val="0070C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431459"/>
            <a:ext cx="3399905" cy="438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34</a:t>
            </a:fld>
            <a:endParaRPr lang="hr-H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9248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37321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  <a:latin typeface="+mj-lt"/>
              </a:rPr>
              <a:t>Evakuacija putnika s broda sukladno Planu evakuacije broda i luke.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413" y="6340678"/>
            <a:ext cx="8959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0070C0"/>
                </a:solidFill>
                <a:latin typeface="+mj-lt"/>
              </a:rPr>
              <a:t>Evakuacija </a:t>
            </a:r>
            <a:r>
              <a:rPr lang="hr-HR" sz="1600" i="1" dirty="0">
                <a:solidFill>
                  <a:srgbClr val="0070C0"/>
                </a:solidFill>
                <a:latin typeface="+mj-lt"/>
              </a:rPr>
              <a:t>putnika s </a:t>
            </a:r>
            <a:r>
              <a:rPr lang="hr-HR" sz="1600" i="1" dirty="0" smtClean="0">
                <a:solidFill>
                  <a:srgbClr val="0070C0"/>
                </a:solidFill>
                <a:latin typeface="+mj-lt"/>
              </a:rPr>
              <a:t>putničkog broda </a:t>
            </a:r>
            <a:r>
              <a:rPr lang="hr-HR" sz="1600" i="1" dirty="0">
                <a:solidFill>
                  <a:srgbClr val="0070C0"/>
                </a:solidFill>
                <a:latin typeface="+mj-lt"/>
              </a:rPr>
              <a:t>ADONIA u luci </a:t>
            </a:r>
            <a:r>
              <a:rPr lang="hr-HR" sz="1600" i="1" dirty="0" smtClean="0">
                <a:solidFill>
                  <a:srgbClr val="0070C0"/>
                </a:solidFill>
                <a:latin typeface="+mj-lt"/>
              </a:rPr>
              <a:t>Dubrovnik tijekom održavanja godišnje vježbe.</a:t>
            </a:r>
            <a:endParaRPr lang="hr-HR" sz="1600" i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142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hr-HR" sz="3100" dirty="0" smtClean="0">
                <a:solidFill>
                  <a:srgbClr val="00B0F0"/>
                </a:solidFill>
                <a:latin typeface="Calibri" pitchFamily="34" charset="0"/>
              </a:rPr>
              <a:t>Video uradak združene vježbe sigurnosne zaštite </a:t>
            </a:r>
            <a:r>
              <a:rPr lang="hr-HR" sz="3100" dirty="0">
                <a:solidFill>
                  <a:srgbClr val="00B0F0"/>
                </a:solidFill>
                <a:latin typeface="Calibri" pitchFamily="34" charset="0"/>
              </a:rPr>
              <a:t>luke Dubrovnik </a:t>
            </a:r>
            <a:r>
              <a:rPr lang="hr-HR" sz="1800" dirty="0" smtClean="0">
                <a:solidFill>
                  <a:srgbClr val="00B0F0"/>
                </a:solidFill>
                <a:latin typeface="Calibri" pitchFamily="34" charset="0"/>
              </a:rPr>
              <a:t/>
            </a:r>
            <a:br>
              <a:rPr lang="hr-HR" sz="1800" dirty="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>
                <a:solidFill>
                  <a:srgbClr val="0070C0"/>
                </a:solidFill>
                <a:hlinkClick r:id="rId2"/>
              </a:rPr>
              <a:t>http://www.youtube.com/watch?v=BJBPmS44idQ&amp;feature=youtu.be</a:t>
            </a:r>
            <a:r>
              <a:rPr lang="hr-HR" sz="1800" dirty="0" smtClean="0">
                <a:solidFill>
                  <a:srgbClr val="0070C0"/>
                </a:solidFill>
              </a:rPr>
              <a:t> </a:t>
            </a:r>
            <a:br>
              <a:rPr lang="hr-HR" sz="1800" dirty="0" smtClean="0">
                <a:solidFill>
                  <a:srgbClr val="0070C0"/>
                </a:solidFill>
              </a:rPr>
            </a:br>
            <a:r>
              <a:rPr lang="hr-HR" sz="1800" dirty="0" smtClean="0">
                <a:solidFill>
                  <a:srgbClr val="0070C0"/>
                </a:solidFill>
                <a:hlinkClick r:id="rId3"/>
              </a:rPr>
              <a:t>http://www.youtube.com/watch?feature=player_detailpage&amp;v=APP14TyfPko</a:t>
            </a:r>
            <a:r>
              <a:rPr lang="hr-HR" sz="1800" dirty="0" smtClean="0">
                <a:solidFill>
                  <a:srgbClr val="0070C0"/>
                </a:solidFill>
              </a:rPr>
              <a:t> 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35</a:t>
            </a:fld>
            <a:endParaRPr lang="hr-HR"/>
          </a:p>
        </p:txBody>
      </p:sp>
      <p:pic>
        <p:nvPicPr>
          <p:cNvPr id="6" name="Picture 3" descr="D:\Dario\Pictures\PORT DUBROVNIK 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312368" cy="39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ario\Pictures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1571"/>
            <a:ext cx="4795034" cy="352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ntun.LUCKAUPRAVA\AppData\Local\Microsoft\Windows\Temporary Internet Files\Content.Outlook\QRYQUKEY\a PORT DUBROVNIK 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6612"/>
            <a:ext cx="8064896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543300" y="2571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sr-Latn-R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32138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sr-Latn-R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967038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sr-Latn-RS"/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2627784" y="1196752"/>
            <a:ext cx="3888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4000" dirty="0">
                <a:solidFill>
                  <a:schemeClr val="bg1"/>
                </a:solidFill>
                <a:latin typeface="Tahoma" pitchFamily="34" charset="0"/>
              </a:rPr>
              <a:t>Hvala na </a:t>
            </a:r>
            <a:r>
              <a:rPr lang="hr-HR" sz="4000" dirty="0" smtClean="0">
                <a:solidFill>
                  <a:schemeClr val="bg1"/>
                </a:solidFill>
                <a:latin typeface="Tahoma" pitchFamily="34" charset="0"/>
              </a:rPr>
              <a:t>pažnji!</a:t>
            </a:r>
            <a:endParaRPr lang="hr-HR" sz="4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36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616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hr-HR" sz="4000" dirty="0" smtClean="0">
                <a:solidFill>
                  <a:srgbClr val="0070C0"/>
                </a:solidFill>
                <a:latin typeface="+mj-lt"/>
              </a:rPr>
              <a:t>Lokacija </a:t>
            </a:r>
            <a:r>
              <a:rPr lang="en-GB" sz="4000" dirty="0" smtClean="0">
                <a:solidFill>
                  <a:srgbClr val="0070C0"/>
                </a:solidFill>
                <a:latin typeface="+mj-lt"/>
              </a:rPr>
              <a:t>Dubrovnik</a:t>
            </a:r>
            <a:r>
              <a:rPr lang="hr-HR" sz="4000" dirty="0" smtClean="0">
                <a:solidFill>
                  <a:srgbClr val="0070C0"/>
                </a:solidFill>
                <a:latin typeface="+mj-lt"/>
              </a:rPr>
              <a:t>a</a:t>
            </a:r>
            <a:r>
              <a:rPr lang="en-GB" sz="40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hr-HR" sz="4000" dirty="0" smtClean="0">
                <a:solidFill>
                  <a:srgbClr val="0070C0"/>
                </a:solidFill>
                <a:latin typeface="+mj-lt"/>
              </a:rPr>
              <a:t>Hrvatske</a:t>
            </a:r>
            <a:endParaRPr lang="en-GB" sz="4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sr-Latn-R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419600" y="2895600"/>
            <a:ext cx="333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400">
                <a:solidFill>
                  <a:schemeClr val="bg2"/>
                </a:solidFill>
              </a:rPr>
              <a:t>Investment Opportunity</a:t>
            </a:r>
          </a:p>
        </p:txBody>
      </p:sp>
      <p:pic>
        <p:nvPicPr>
          <p:cNvPr id="5125" name="Picture 5" descr="Map-Adriatic 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7496"/>
            <a:ext cx="6817568" cy="563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6025153" y="2362200"/>
            <a:ext cx="1828800" cy="533400"/>
          </a:xfrm>
          <a:prstGeom prst="wedgeRectCallout">
            <a:avLst>
              <a:gd name="adj1" fmla="val -62412"/>
              <a:gd name="adj2" fmla="val 193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  <a:latin typeface="Tahoma" pitchFamily="34" charset="0"/>
              </a:rPr>
              <a:t>Dubrovnik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590800" y="1295400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solidFill>
                  <a:srgbClr val="0070C0"/>
                </a:solidFill>
                <a:latin typeface="Tahoma" pitchFamily="34" charset="0"/>
              </a:rPr>
              <a:t>Ven</a:t>
            </a:r>
            <a:r>
              <a:rPr lang="hr-HR" sz="1400" b="1" dirty="0" err="1" smtClean="0">
                <a:solidFill>
                  <a:srgbClr val="0070C0"/>
                </a:solidFill>
                <a:latin typeface="Tahoma" pitchFamily="34" charset="0"/>
              </a:rPr>
              <a:t>ecija</a:t>
            </a:r>
            <a:endParaRPr lang="en-GB" sz="14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267200" y="28194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0070C0"/>
                </a:solidFill>
                <a:latin typeface="Tahoma" pitchFamily="34" charset="0"/>
              </a:rPr>
              <a:t>Split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022437" y="168086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0070C0"/>
                </a:solidFill>
                <a:latin typeface="Tahoma" pitchFamily="34" charset="0"/>
              </a:rPr>
              <a:t>Rijeka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372200" y="5805264"/>
            <a:ext cx="72374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1400" b="1" dirty="0" smtClean="0">
                <a:solidFill>
                  <a:srgbClr val="0070C0"/>
                </a:solidFill>
                <a:latin typeface="Tahoma" pitchFamily="34" charset="0"/>
              </a:rPr>
              <a:t>Krf</a:t>
            </a:r>
            <a:endParaRPr lang="en-GB" sz="14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4609629" y="1375508"/>
            <a:ext cx="1447800" cy="46166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Hrvatska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2204638" y="2971800"/>
            <a:ext cx="114300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Ital</a:t>
            </a:r>
            <a:r>
              <a:rPr lang="hr-H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ija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0" y="5949950"/>
          <a:ext cx="8699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" name="Fotografija Photo Editora" r:id="rId4" imgW="3209524" imgH="3352381" progId="MSPhotoEd.3">
                  <p:embed/>
                </p:oleObj>
              </mc:Choice>
              <mc:Fallback>
                <p:oleObj name="Fotografija Photo Editora" r:id="rId4" imgW="3209524" imgH="33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49950"/>
                        <a:ext cx="8699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90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543800" cy="78457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4000" dirty="0" smtClean="0">
                <a:solidFill>
                  <a:srgbClr val="0070C0"/>
                </a:solidFill>
              </a:rPr>
              <a:t>Luka Dubrovnik</a:t>
            </a:r>
            <a:r>
              <a:rPr lang="en-GB" sz="4000" dirty="0" smtClean="0">
                <a:solidFill>
                  <a:srgbClr val="0070C0"/>
                </a:solidFill>
              </a:rPr>
              <a:t> – </a:t>
            </a:r>
            <a:r>
              <a:rPr lang="hr-HR" sz="4000" dirty="0" smtClean="0">
                <a:solidFill>
                  <a:srgbClr val="0070C0"/>
                </a:solidFill>
              </a:rPr>
              <a:t>osnovni podaci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29419" y="1628799"/>
            <a:ext cx="4502621" cy="1941157"/>
          </a:xfrm>
        </p:spPr>
        <p:txBody>
          <a:bodyPr>
            <a:noAutofit/>
          </a:bodyPr>
          <a:lstStyle/>
          <a:p>
            <a:pPr eaLnBrk="1" hangingPunct="1">
              <a:buClr>
                <a:srgbClr val="FFFFCC"/>
              </a:buClr>
              <a:buFontTx/>
              <a:buChar char="•"/>
              <a:defRPr/>
            </a:pP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Operativna površina</a:t>
            </a:r>
            <a:r>
              <a:rPr lang="en-GB" sz="1800" dirty="0" smtClean="0">
                <a:solidFill>
                  <a:srgbClr val="0070C0"/>
                </a:solidFill>
                <a:latin typeface="+mj-lt"/>
              </a:rPr>
              <a:t>:</a:t>
            </a: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 104.560</a:t>
            </a:r>
            <a:r>
              <a:rPr lang="en-GB" sz="1800" dirty="0" smtClean="0">
                <a:solidFill>
                  <a:srgbClr val="0070C0"/>
                </a:solidFill>
                <a:latin typeface="+mj-lt"/>
              </a:rPr>
              <a:t> m</a:t>
            </a:r>
            <a:r>
              <a:rPr lang="en-GB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²</a:t>
            </a:r>
            <a:endParaRPr lang="hr-HR" sz="1800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buClr>
                <a:srgbClr val="FFFFCC"/>
              </a:buClr>
              <a:buFontTx/>
              <a:buChar char="•"/>
              <a:defRPr/>
            </a:pP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Osnovan početkom </a:t>
            </a:r>
            <a:r>
              <a:rPr lang="en-GB" sz="1800" dirty="0" smtClean="0">
                <a:solidFill>
                  <a:srgbClr val="0070C0"/>
                </a:solidFill>
                <a:latin typeface="+mj-lt"/>
              </a:rPr>
              <a:t>20</a:t>
            </a: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-tog stoljeća Dužina obale</a:t>
            </a:r>
            <a:r>
              <a:rPr lang="en-GB" sz="1800" dirty="0" smtClean="0">
                <a:solidFill>
                  <a:srgbClr val="0070C0"/>
                </a:solidFill>
                <a:latin typeface="+mj-lt"/>
              </a:rPr>
              <a:t>: </a:t>
            </a: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2.110</a:t>
            </a:r>
            <a:r>
              <a:rPr lang="en-GB" sz="1800" dirty="0" smtClean="0">
                <a:solidFill>
                  <a:srgbClr val="0070C0"/>
                </a:solidFill>
                <a:latin typeface="+mj-lt"/>
              </a:rPr>
              <a:t> m</a:t>
            </a: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tr</a:t>
            </a:r>
            <a:endParaRPr lang="en-GB" sz="1800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buClr>
                <a:srgbClr val="FFFFCC"/>
              </a:buClr>
              <a:buFontTx/>
              <a:buChar char="•"/>
              <a:defRPr/>
            </a:pP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Broj vezova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: </a:t>
            </a: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7</a:t>
            </a:r>
            <a:endParaRPr lang="en-US" sz="1800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buClr>
                <a:srgbClr val="FFFFCC"/>
              </a:buClr>
              <a:buFontTx/>
              <a:buChar char="•"/>
              <a:defRPr/>
            </a:pP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Gaz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: 6 – 12 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16016" y="1613748"/>
            <a:ext cx="4104456" cy="1944216"/>
          </a:xfrm>
        </p:spPr>
        <p:txBody>
          <a:bodyPr>
            <a:normAutofit lnSpcReduction="10000"/>
          </a:bodyPr>
          <a:lstStyle/>
          <a:p>
            <a:pPr>
              <a:buClr>
                <a:srgbClr val="FFFFCC"/>
              </a:buClr>
              <a:buFontTx/>
              <a:buChar char="•"/>
              <a:defRPr/>
            </a:pP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Maksimalna prihvatna dimenzija broda u luku: neograničeno</a:t>
            </a:r>
            <a:endParaRPr lang="en-US" sz="1800" dirty="0" smtClean="0">
              <a:solidFill>
                <a:srgbClr val="0070C0"/>
              </a:solidFill>
              <a:latin typeface="+mj-lt"/>
            </a:endParaRPr>
          </a:p>
          <a:p>
            <a:pPr>
              <a:buClr>
                <a:srgbClr val="FFFFCC"/>
              </a:buClr>
              <a:buFontTx/>
              <a:buChar char="•"/>
              <a:defRPr/>
            </a:pPr>
            <a:r>
              <a:rPr lang="hr-HR" sz="1800" b="1" u="sng" dirty="0" smtClean="0">
                <a:solidFill>
                  <a:srgbClr val="0070C0"/>
                </a:solidFill>
                <a:latin typeface="+mj-lt"/>
              </a:rPr>
              <a:t>Udaljenosti</a:t>
            </a:r>
            <a:endParaRPr lang="en-US" sz="1800" b="1" u="sng" dirty="0" smtClean="0">
              <a:solidFill>
                <a:srgbClr val="0070C0"/>
              </a:solidFill>
              <a:latin typeface="+mj-lt"/>
            </a:endParaRPr>
          </a:p>
          <a:p>
            <a:pPr>
              <a:buClr>
                <a:srgbClr val="FFFFCC"/>
              </a:buClr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Zračna luka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: </a:t>
            </a: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20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km</a:t>
            </a:r>
          </a:p>
          <a:p>
            <a:pPr>
              <a:buClr>
                <a:srgbClr val="FFFFCC"/>
              </a:buClr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Autobusni kolodvor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: </a:t>
            </a: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3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00 m</a:t>
            </a: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tr</a:t>
            </a:r>
            <a:endParaRPr lang="en-US" sz="1800" dirty="0" smtClean="0">
              <a:solidFill>
                <a:srgbClr val="0070C0"/>
              </a:solidFill>
              <a:latin typeface="+mj-lt"/>
            </a:endParaRPr>
          </a:p>
          <a:p>
            <a:pPr>
              <a:buClr>
                <a:srgbClr val="FFFFCC"/>
              </a:buClr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hr-HR" sz="1800" dirty="0" smtClean="0">
                <a:solidFill>
                  <a:srgbClr val="0070C0"/>
                </a:solidFill>
                <a:latin typeface="+mj-lt"/>
              </a:rPr>
              <a:t>Stari Grad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: 2 km</a:t>
            </a:r>
            <a:endParaRPr lang="hr-HR" sz="1800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buClr>
                <a:srgbClr val="FFFFCC"/>
              </a:buClr>
              <a:buFontTx/>
              <a:buChar char="•"/>
              <a:defRPr/>
            </a:pPr>
            <a:endParaRPr lang="hr-HR" sz="1600" dirty="0" smtClean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5</a:t>
            </a:fld>
            <a:endParaRPr lang="hr-HR"/>
          </a:p>
        </p:txBody>
      </p:sp>
      <p:pic>
        <p:nvPicPr>
          <p:cNvPr id="8196" name="Picture 1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8588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Dario\Pictures\PORT DUBROVNIK 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" y="3569957"/>
            <a:ext cx="7564437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33" y="752542"/>
            <a:ext cx="6769100" cy="589121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20270" y="2350293"/>
            <a:ext cx="2016125" cy="2592388"/>
            <a:chOff x="2109" y="1298"/>
            <a:chExt cx="1270" cy="1633"/>
          </a:xfrm>
        </p:grpSpPr>
        <p:sp>
          <p:nvSpPr>
            <p:cNvPr id="13326" name="Line 4"/>
            <p:cNvSpPr>
              <a:spLocks noChangeShapeType="1"/>
            </p:cNvSpPr>
            <p:nvPr/>
          </p:nvSpPr>
          <p:spPr bwMode="auto">
            <a:xfrm>
              <a:off x="2426" y="1616"/>
              <a:ext cx="772" cy="95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3327" name="Line 5"/>
            <p:cNvSpPr>
              <a:spLocks noChangeShapeType="1"/>
            </p:cNvSpPr>
            <p:nvPr/>
          </p:nvSpPr>
          <p:spPr bwMode="auto">
            <a:xfrm>
              <a:off x="2381" y="1570"/>
              <a:ext cx="771" cy="90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grpSp>
          <p:nvGrpSpPr>
            <p:cNvPr id="13328" name="Group 6"/>
            <p:cNvGrpSpPr>
              <a:grpSpLocks/>
            </p:cNvGrpSpPr>
            <p:nvPr/>
          </p:nvGrpSpPr>
          <p:grpSpPr bwMode="auto">
            <a:xfrm>
              <a:off x="2109" y="1298"/>
              <a:ext cx="1270" cy="1633"/>
              <a:chOff x="2109" y="1298"/>
              <a:chExt cx="1270" cy="1633"/>
            </a:xfrm>
          </p:grpSpPr>
          <p:grpSp>
            <p:nvGrpSpPr>
              <p:cNvPr id="13334" name="Group 7"/>
              <p:cNvGrpSpPr>
                <a:grpSpLocks/>
              </p:cNvGrpSpPr>
              <p:nvPr/>
            </p:nvGrpSpPr>
            <p:grpSpPr bwMode="auto">
              <a:xfrm>
                <a:off x="2109" y="1298"/>
                <a:ext cx="1270" cy="1633"/>
                <a:chOff x="2109" y="1298"/>
                <a:chExt cx="1270" cy="1633"/>
              </a:xfrm>
            </p:grpSpPr>
            <p:sp>
              <p:nvSpPr>
                <p:cNvPr id="13336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2699" y="1842"/>
                  <a:ext cx="362" cy="454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3337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3061" y="2296"/>
                  <a:ext cx="318" cy="590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333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288" y="2886"/>
                  <a:ext cx="91" cy="45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3339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298"/>
                  <a:ext cx="590" cy="544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</p:grpSp>
          <p:sp>
            <p:nvSpPr>
              <p:cNvPr id="13335" name="Line 12"/>
              <p:cNvSpPr>
                <a:spLocks noChangeShapeType="1"/>
              </p:cNvSpPr>
              <p:nvPr/>
            </p:nvSpPr>
            <p:spPr bwMode="auto">
              <a:xfrm>
                <a:off x="2109" y="1298"/>
                <a:ext cx="1270" cy="1588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3329" name="Line 13"/>
            <p:cNvSpPr>
              <a:spLocks noChangeShapeType="1"/>
            </p:cNvSpPr>
            <p:nvPr/>
          </p:nvSpPr>
          <p:spPr bwMode="auto">
            <a:xfrm>
              <a:off x="2245" y="1434"/>
              <a:ext cx="1043" cy="131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grpSp>
          <p:nvGrpSpPr>
            <p:cNvPr id="13330" name="Group 14"/>
            <p:cNvGrpSpPr>
              <a:grpSpLocks/>
            </p:cNvGrpSpPr>
            <p:nvPr/>
          </p:nvGrpSpPr>
          <p:grpSpPr bwMode="auto">
            <a:xfrm>
              <a:off x="2426" y="1616"/>
              <a:ext cx="817" cy="1043"/>
              <a:chOff x="2426" y="1616"/>
              <a:chExt cx="817" cy="1043"/>
            </a:xfrm>
          </p:grpSpPr>
          <p:sp>
            <p:nvSpPr>
              <p:cNvPr id="13331" name="Line 15"/>
              <p:cNvSpPr>
                <a:spLocks noChangeShapeType="1"/>
              </p:cNvSpPr>
              <p:nvPr/>
            </p:nvSpPr>
            <p:spPr bwMode="auto">
              <a:xfrm>
                <a:off x="2426" y="1616"/>
                <a:ext cx="817" cy="104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332" name="Line 16"/>
              <p:cNvSpPr>
                <a:spLocks noChangeShapeType="1"/>
              </p:cNvSpPr>
              <p:nvPr/>
            </p:nvSpPr>
            <p:spPr bwMode="auto">
              <a:xfrm>
                <a:off x="2517" y="1706"/>
                <a:ext cx="544" cy="635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333" name="Line 17"/>
              <p:cNvSpPr>
                <a:spLocks noChangeShapeType="1"/>
              </p:cNvSpPr>
              <p:nvPr/>
            </p:nvSpPr>
            <p:spPr bwMode="auto">
              <a:xfrm>
                <a:off x="2653" y="1797"/>
                <a:ext cx="182" cy="27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</p:grp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2484439" y="3357564"/>
            <a:ext cx="2159570" cy="101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3" tIns="45712" rIns="91423" bIns="45712">
            <a:spAutoFit/>
          </a:bodyPr>
          <a:lstStyle/>
          <a:p>
            <a:pPr>
              <a:buFontTx/>
              <a:buChar char="•"/>
              <a:defRPr/>
            </a:pPr>
            <a:r>
              <a:rPr lang="hr-HR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Vezovi  10-11</a:t>
            </a:r>
            <a:endParaRPr lang="hr-HR" sz="2000" dirty="0">
              <a:solidFill>
                <a:srgbClr val="FEF6C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r>
              <a:rPr lang="hr-HR" sz="2000" dirty="0" smtClean="0">
                <a:solidFill>
                  <a:srgbClr val="FEF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z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avršeno svibanj </a:t>
            </a:r>
          </a:p>
          <a:p>
            <a:pPr>
              <a:defRPr/>
            </a:pPr>
            <a:r>
              <a:rPr lang="hr-H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2009 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3521042" y="5165724"/>
            <a:ext cx="2015157" cy="101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3" tIns="45712" rIns="91423" bIns="45712">
            <a:spAutoFit/>
          </a:bodyPr>
          <a:lstStyle/>
          <a:p>
            <a:pPr>
              <a:buFontTx/>
              <a:buChar char="•"/>
              <a:defRPr/>
            </a:pPr>
            <a:r>
              <a:rPr lang="hr-HR" sz="2000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Vezovi 7-9</a:t>
            </a:r>
            <a:endParaRPr lang="hr-HR" sz="20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hr-HR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završeno </a:t>
            </a:r>
          </a:p>
          <a:p>
            <a:pPr>
              <a:defRPr/>
            </a:pPr>
            <a:r>
              <a:rPr lang="hr-HR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hr-HR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travanj 2009</a:t>
            </a:r>
            <a:endParaRPr lang="hr-HR" sz="2000" dirty="0">
              <a:solidFill>
                <a:srgbClr val="FF3300"/>
              </a:solidFill>
            </a:endParaRP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3851276" y="805734"/>
            <a:ext cx="2952774" cy="70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3" tIns="45712" rIns="91423" bIns="45712">
            <a:spAutoFit/>
          </a:bodyPr>
          <a:lstStyle/>
          <a:p>
            <a:pPr>
              <a:buFontTx/>
              <a:buChar char="•"/>
              <a:defRPr/>
            </a:pPr>
            <a:r>
              <a:rPr lang="hr-HR" sz="2000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z="20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Vez 14</a:t>
            </a:r>
            <a:endParaRPr lang="hr-HR" sz="2000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hr-HR" sz="20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završen prosinac 2010</a:t>
            </a:r>
            <a:endParaRPr lang="hr-HR" sz="1500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1221906" y="1268760"/>
            <a:ext cx="2149944" cy="95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3" tIns="45712" rIns="91423" bIns="45712">
            <a:spAutoFit/>
          </a:bodyPr>
          <a:lstStyle/>
          <a:p>
            <a:pPr>
              <a:buFontTx/>
              <a:buChar char="•"/>
              <a:defRPr/>
            </a:pPr>
            <a:r>
              <a:rPr lang="hr-HR" sz="20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Vez  12</a:t>
            </a:r>
            <a:endParaRPr lang="hr-HR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r>
              <a:rPr lang="hr-HR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završen   </a:t>
            </a:r>
          </a:p>
          <a:p>
            <a:pPr>
              <a:defRPr/>
            </a:pPr>
            <a:r>
              <a:rPr lang="hr-HR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hr-HR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prosinac  2009</a:t>
            </a:r>
            <a:endParaRPr lang="hr-HR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0" y="0"/>
            <a:ext cx="9105900" cy="70787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algn="ctr">
              <a:defRPr/>
            </a:pPr>
            <a:r>
              <a:rPr lang="hr-HR" sz="4000" dirty="0" smtClean="0">
                <a:solidFill>
                  <a:srgbClr val="0070C0"/>
                </a:solidFill>
                <a:latin typeface="+mj-lt"/>
              </a:rPr>
              <a:t>Pregled raspoloživih vezova</a:t>
            </a:r>
            <a:endParaRPr lang="hr-HR" sz="4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0984" name="Freeform 24"/>
          <p:cNvSpPr>
            <a:spLocks/>
          </p:cNvSpPr>
          <p:nvPr/>
        </p:nvSpPr>
        <p:spPr bwMode="auto">
          <a:xfrm>
            <a:off x="2815728" y="1341438"/>
            <a:ext cx="600075" cy="1008062"/>
          </a:xfrm>
          <a:custGeom>
            <a:avLst/>
            <a:gdLst>
              <a:gd name="T0" fmla="*/ 880415662 w 409"/>
              <a:gd name="T1" fmla="*/ 1600297631 h 635"/>
              <a:gd name="T2" fmla="*/ 0 w 409"/>
              <a:gd name="T3" fmla="*/ 229333311 h 635"/>
              <a:gd name="T4" fmla="*/ 99019711 w 409"/>
              <a:gd name="T5" fmla="*/ 0 h 635"/>
              <a:gd name="T6" fmla="*/ 0 60000 65536"/>
              <a:gd name="T7" fmla="*/ 0 60000 65536"/>
              <a:gd name="T8" fmla="*/ 0 60000 65536"/>
              <a:gd name="T9" fmla="*/ 0 w 409"/>
              <a:gd name="T10" fmla="*/ 0 h 635"/>
              <a:gd name="T11" fmla="*/ 409 w 409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9" h="635">
                <a:moveTo>
                  <a:pt x="409" y="635"/>
                </a:moveTo>
                <a:cubicBezTo>
                  <a:pt x="235" y="416"/>
                  <a:pt x="61" y="197"/>
                  <a:pt x="0" y="91"/>
                </a:cubicBezTo>
                <a:lnTo>
                  <a:pt x="46" y="0"/>
                </a:lnTo>
              </a:path>
            </a:pathLst>
          </a:cu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0985" name="Freeform 25"/>
          <p:cNvSpPr>
            <a:spLocks/>
          </p:cNvSpPr>
          <p:nvPr/>
        </p:nvSpPr>
        <p:spPr bwMode="auto">
          <a:xfrm>
            <a:off x="5292727" y="4906962"/>
            <a:ext cx="663575" cy="1584325"/>
          </a:xfrm>
          <a:custGeom>
            <a:avLst/>
            <a:gdLst>
              <a:gd name="T0" fmla="*/ 776769469 w 453"/>
              <a:gd name="T1" fmla="*/ 2147483647 h 998"/>
              <a:gd name="T2" fmla="*/ 972034836 w 453"/>
              <a:gd name="T3" fmla="*/ 2147483647 h 998"/>
              <a:gd name="T4" fmla="*/ 0 w 453"/>
              <a:gd name="T5" fmla="*/ 0 h 998"/>
              <a:gd name="T6" fmla="*/ 0 60000 65536"/>
              <a:gd name="T7" fmla="*/ 0 60000 65536"/>
              <a:gd name="T8" fmla="*/ 0 60000 65536"/>
              <a:gd name="T9" fmla="*/ 0 w 453"/>
              <a:gd name="T10" fmla="*/ 0 h 998"/>
              <a:gd name="T11" fmla="*/ 453 w 453"/>
              <a:gd name="T12" fmla="*/ 998 h 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998">
                <a:moveTo>
                  <a:pt x="362" y="998"/>
                </a:moveTo>
                <a:lnTo>
                  <a:pt x="453" y="953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0986" name="Freeform 26"/>
          <p:cNvSpPr>
            <a:spLocks/>
          </p:cNvSpPr>
          <p:nvPr/>
        </p:nvSpPr>
        <p:spPr bwMode="auto">
          <a:xfrm>
            <a:off x="2871810" y="908050"/>
            <a:ext cx="862012" cy="503238"/>
          </a:xfrm>
          <a:custGeom>
            <a:avLst/>
            <a:gdLst>
              <a:gd name="T0" fmla="*/ 0 w 589"/>
              <a:gd name="T1" fmla="*/ 685483181 h 317"/>
              <a:gd name="T2" fmla="*/ 1165185572 w 589"/>
              <a:gd name="T3" fmla="*/ 0 h 317"/>
              <a:gd name="T4" fmla="*/ 1261569929 w 589"/>
              <a:gd name="T5" fmla="*/ 229335240 h 317"/>
              <a:gd name="T6" fmla="*/ 291295661 w 589"/>
              <a:gd name="T7" fmla="*/ 798891119 h 317"/>
              <a:gd name="T8" fmla="*/ 0 w 589"/>
              <a:gd name="T9" fmla="*/ 685483181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9"/>
              <a:gd name="T16" fmla="*/ 0 h 317"/>
              <a:gd name="T17" fmla="*/ 589 w 58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9" h="317">
                <a:moveTo>
                  <a:pt x="0" y="272"/>
                </a:moveTo>
                <a:lnTo>
                  <a:pt x="544" y="0"/>
                </a:lnTo>
                <a:lnTo>
                  <a:pt x="589" y="91"/>
                </a:lnTo>
                <a:lnTo>
                  <a:pt x="136" y="317"/>
                </a:lnTo>
                <a:lnTo>
                  <a:pt x="0" y="272"/>
                </a:lnTo>
                <a:close/>
              </a:path>
            </a:pathLst>
          </a:custGeom>
          <a:solidFill>
            <a:srgbClr val="FF00FF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13325" name="Picture 28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8588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6858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9" grpId="0"/>
      <p:bldP spid="40980" grpId="0"/>
      <p:bldP spid="40981" grpId="0"/>
      <p:bldP spid="40982" grpId="0"/>
      <p:bldP spid="40983" grpId="0"/>
      <p:bldP spid="40983" grpId="1"/>
      <p:bldP spid="40984" grpId="0" animBg="1"/>
      <p:bldP spid="40985" grpId="0" animBg="1"/>
      <p:bldP spid="409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40550" y="476672"/>
            <a:ext cx="8140700" cy="1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hr-HR" sz="3600" dirty="0" smtClean="0">
                <a:solidFill>
                  <a:srgbClr val="0070C0"/>
                </a:solidFill>
                <a:latin typeface="+mj-lt"/>
              </a:rPr>
              <a:t>Ostvareni promet </a:t>
            </a:r>
          </a:p>
          <a:p>
            <a:pPr algn="ctr">
              <a:defRPr/>
            </a:pPr>
            <a:r>
              <a:rPr lang="hr-HR" sz="3600" dirty="0" smtClean="0">
                <a:solidFill>
                  <a:srgbClr val="0070C0"/>
                </a:solidFill>
                <a:latin typeface="+mj-lt"/>
              </a:rPr>
              <a:t>u destinaciji Dubrovnik </a:t>
            </a:r>
          </a:p>
          <a:p>
            <a:pPr algn="ctr">
              <a:defRPr/>
            </a:pPr>
            <a:endParaRPr lang="hr-HR" sz="2000" dirty="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9220" name="Picture 113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8588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333" name="Group 160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1657572"/>
              </p:ext>
            </p:extLst>
          </p:nvPr>
        </p:nvGraphicFramePr>
        <p:xfrm>
          <a:off x="1187624" y="1707548"/>
          <a:ext cx="7056784" cy="3478021"/>
        </p:xfrm>
        <a:graphic>
          <a:graphicData uri="http://schemas.openxmlformats.org/drawingml/2006/table">
            <a:tbl>
              <a:tblPr/>
              <a:tblGrid>
                <a:gridCol w="782762"/>
                <a:gridCol w="1233462"/>
                <a:gridCol w="1561001"/>
                <a:gridCol w="1108627"/>
                <a:gridCol w="1077454"/>
                <a:gridCol w="1293478"/>
              </a:tblGrid>
              <a:tr h="66897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Godina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Broj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dolazaka kruzera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Ukupna bruto tonaža </a:t>
                      </a:r>
                      <a:r>
                        <a:rPr kumimoji="0" lang="hr-H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kruzera</a:t>
                      </a: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Prosječna dužina </a:t>
                      </a:r>
                      <a:r>
                        <a:rPr kumimoji="0" lang="hr-H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kruzera</a:t>
                      </a: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LOA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Prosječan broj putnika po </a:t>
                      </a:r>
                      <a:r>
                        <a:rPr kumimoji="0" lang="hr-H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kruzeru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Ukupan broj putnika s </a:t>
                      </a:r>
                      <a:r>
                        <a:rPr kumimoji="0" lang="hr-H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kruzera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55748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35.148.798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1.632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950.791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48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39.526.265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1.707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1.086.925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48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31.082.492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1.586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844.410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48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28.570.051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1.436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812.608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48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29.222.909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1.402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850.000*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očekivano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7</a:t>
            </a:fld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1244532" y="5229200"/>
            <a:ext cx="6999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porast bruto tonaža (ukupna zapremnina svih unutrašnjih prostora) i dužina brodova dovodi do povećanja kapaciteta putnika, odnosno ukupnog povećanja broja putnika </a:t>
            </a:r>
            <a:endParaRPr lang="hr-HR" sz="16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83905" y="945158"/>
            <a:ext cx="39116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000" b="1" dirty="0" smtClean="0">
                <a:solidFill>
                  <a:srgbClr val="0070C0"/>
                </a:solidFill>
                <a:latin typeface="Tahoma" pitchFamily="34" charset="0"/>
              </a:rPr>
              <a:t>Razvoj infrastrukture u luci Gruž </a:t>
            </a:r>
          </a:p>
          <a:p>
            <a:pPr eaLnBrk="1" hangingPunct="1"/>
            <a:endParaRPr lang="hr-HR" sz="2000" b="1" dirty="0">
              <a:solidFill>
                <a:srgbClr val="0070C0"/>
              </a:solidFill>
              <a:latin typeface="Tahoma" pitchFamily="34" charset="0"/>
            </a:endParaRPr>
          </a:p>
          <a:p>
            <a:pPr eaLnBrk="1" hangingPunct="1"/>
            <a:r>
              <a:rPr lang="en-GB" b="1" dirty="0" smtClean="0">
                <a:solidFill>
                  <a:srgbClr val="0070C0"/>
                </a:solidFill>
                <a:latin typeface="Tahoma" pitchFamily="34" charset="0"/>
              </a:rPr>
              <a:t>Phase </a:t>
            </a:r>
            <a:r>
              <a:rPr lang="en-GB" b="1" dirty="0">
                <a:solidFill>
                  <a:srgbClr val="0070C0"/>
                </a:solidFill>
                <a:latin typeface="Tahoma" pitchFamily="34" charset="0"/>
              </a:rPr>
              <a:t>1: </a:t>
            </a:r>
            <a:r>
              <a:rPr lang="hr-HR" b="1" dirty="0">
                <a:solidFill>
                  <a:srgbClr val="0070C0"/>
                </a:solidFill>
                <a:latin typeface="Tahoma" pitchFamily="34" charset="0"/>
              </a:rPr>
              <a:t>2006 – </a:t>
            </a:r>
            <a:r>
              <a:rPr lang="hr-HR" b="1" dirty="0" smtClean="0">
                <a:solidFill>
                  <a:srgbClr val="0070C0"/>
                </a:solidFill>
                <a:latin typeface="Tahoma" pitchFamily="34" charset="0"/>
              </a:rPr>
              <a:t>2010</a:t>
            </a:r>
            <a:endParaRPr lang="hr-HR" b="1" dirty="0">
              <a:solidFill>
                <a:srgbClr val="0070C0"/>
              </a:solidFill>
              <a:latin typeface="Tahoma" pitchFamily="34" charset="0"/>
            </a:endParaRPr>
          </a:p>
          <a:p>
            <a:pPr eaLnBrk="1" hangingPunct="1"/>
            <a:endParaRPr lang="en-GB" b="1" dirty="0">
              <a:solidFill>
                <a:srgbClr val="0070C0"/>
              </a:solidFill>
              <a:latin typeface="Tahoma" pitchFamily="34" charset="0"/>
            </a:endParaRPr>
          </a:p>
          <a:p>
            <a:pPr eaLnBrk="1" hangingPunct="1"/>
            <a:r>
              <a:rPr lang="en-GB" b="1" dirty="0">
                <a:solidFill>
                  <a:srgbClr val="0070C0"/>
                </a:solidFill>
                <a:latin typeface="Tahoma" pitchFamily="34" charset="0"/>
              </a:rPr>
              <a:t>Phase 2: </a:t>
            </a:r>
            <a:r>
              <a:rPr lang="en-GB" b="1" dirty="0" smtClean="0">
                <a:solidFill>
                  <a:srgbClr val="0070C0"/>
                </a:solidFill>
                <a:latin typeface="Tahoma" pitchFamily="34" charset="0"/>
              </a:rPr>
              <a:t>200</a:t>
            </a:r>
            <a:r>
              <a:rPr lang="hr-HR" b="1" dirty="0" smtClean="0">
                <a:solidFill>
                  <a:srgbClr val="0070C0"/>
                </a:solidFill>
                <a:latin typeface="Tahoma" pitchFamily="34" charset="0"/>
              </a:rPr>
              <a:t>10</a:t>
            </a:r>
            <a:r>
              <a:rPr lang="en-GB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GB" b="1" dirty="0">
                <a:solidFill>
                  <a:srgbClr val="0070C0"/>
                </a:solidFill>
                <a:latin typeface="Tahoma" pitchFamily="34" charset="0"/>
              </a:rPr>
              <a:t>- </a:t>
            </a:r>
            <a:r>
              <a:rPr lang="hr-HR" b="1" dirty="0" smtClean="0">
                <a:solidFill>
                  <a:srgbClr val="0070C0"/>
                </a:solidFill>
                <a:latin typeface="Tahoma" pitchFamily="34" charset="0"/>
              </a:rPr>
              <a:t>?</a:t>
            </a:r>
            <a:endParaRPr lang="hr-HR" b="1" dirty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14339" name="Picture 5" descr="Drawing-Gruz Master Plan-05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333375"/>
            <a:ext cx="4860925" cy="630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4443221" y="5340647"/>
            <a:ext cx="2438400" cy="942975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000066"/>
                </a:solidFill>
              </a:rPr>
              <a:t>Note: All areas covered by the concessions are classified as “Maritime </a:t>
            </a:r>
            <a:r>
              <a:rPr lang="en-GB" sz="1400" b="1" dirty="0" err="1">
                <a:solidFill>
                  <a:srgbClr val="000066"/>
                </a:solidFill>
              </a:rPr>
              <a:t>Domaine</a:t>
            </a:r>
            <a:r>
              <a:rPr lang="en-GB" sz="1400" b="1" dirty="0">
                <a:solidFill>
                  <a:srgbClr val="000066"/>
                </a:solidFill>
              </a:rPr>
              <a:t>”.</a:t>
            </a:r>
          </a:p>
        </p:txBody>
      </p:sp>
      <p:graphicFrame>
        <p:nvGraphicFramePr>
          <p:cNvPr id="87187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607118"/>
              </p:ext>
            </p:extLst>
          </p:nvPr>
        </p:nvGraphicFramePr>
        <p:xfrm>
          <a:off x="107503" y="3645024"/>
          <a:ext cx="4032697" cy="1560798"/>
        </p:xfrm>
        <a:graphic>
          <a:graphicData uri="http://schemas.openxmlformats.org/drawingml/2006/table">
            <a:tbl>
              <a:tblPr/>
              <a:tblGrid>
                <a:gridCol w="1297329"/>
                <a:gridCol w="1051470"/>
                <a:gridCol w="630882"/>
                <a:gridCol w="1053016"/>
              </a:tblGrid>
              <a:tr h="44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Phase</a:t>
                      </a: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1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Berths 11 - 16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26.500.000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EBRD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Completed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Phase</a:t>
                      </a: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2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Batahovina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/ </a:t>
                      </a: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8.000.000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EBRD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Completed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5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Phase</a:t>
                      </a: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2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Batahovina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/ </a:t>
                      </a: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16.000.000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?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161" name="Text Box 121"/>
          <p:cNvSpPr txBox="1">
            <a:spLocks noChangeArrowheads="1"/>
          </p:cNvSpPr>
          <p:nvPr/>
        </p:nvSpPr>
        <p:spPr bwMode="auto">
          <a:xfrm>
            <a:off x="6881621" y="2636838"/>
            <a:ext cx="2262379" cy="107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3" tIns="45712" rIns="91423" bIns="45712">
            <a:spAutoFit/>
          </a:bodyPr>
          <a:lstStyle/>
          <a:p>
            <a:pPr>
              <a:buFontTx/>
              <a:buChar char="•"/>
              <a:defRPr/>
            </a:pPr>
            <a:r>
              <a:rPr lang="hr-HR" sz="20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z="2400" b="1" dirty="0" err="1">
                <a:solidFill>
                  <a:srgbClr val="0070C0"/>
                </a:solidFill>
                <a:latin typeface="Tahoma" pitchFamily="34" charset="0"/>
              </a:rPr>
              <a:t>Phase</a:t>
            </a:r>
            <a:r>
              <a:rPr lang="hr-HR" sz="2400" b="1" dirty="0">
                <a:solidFill>
                  <a:srgbClr val="0070C0"/>
                </a:solidFill>
                <a:latin typeface="Tahoma" pitchFamily="34" charset="0"/>
              </a:rPr>
              <a:t> 1</a:t>
            </a:r>
          </a:p>
          <a:p>
            <a:pPr>
              <a:defRPr/>
            </a:pPr>
            <a:r>
              <a:rPr lang="hr-H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  <a:r>
              <a:rPr lang="hr-HR" sz="1600" b="1" dirty="0">
                <a:solidFill>
                  <a:srgbClr val="CC0066"/>
                </a:solidFill>
                <a:latin typeface="Tahoma" pitchFamily="34" charset="0"/>
              </a:rPr>
              <a:t>EBRD (26 </a:t>
            </a:r>
            <a:r>
              <a:rPr lang="hr-HR" sz="1600" b="1" dirty="0" err="1">
                <a:solidFill>
                  <a:srgbClr val="CC0066"/>
                </a:solidFill>
                <a:latin typeface="Tahoma" pitchFamily="34" charset="0"/>
              </a:rPr>
              <a:t>mil</a:t>
            </a:r>
            <a:r>
              <a:rPr lang="hr-HR" sz="1600" b="1" dirty="0">
                <a:solidFill>
                  <a:srgbClr val="CC0066"/>
                </a:solidFill>
                <a:latin typeface="Tahoma" pitchFamily="34" charset="0"/>
              </a:rPr>
              <a:t> </a:t>
            </a:r>
            <a:r>
              <a:rPr lang="hr-HR" sz="1600" b="1" dirty="0" err="1">
                <a:solidFill>
                  <a:srgbClr val="CC0066"/>
                </a:solidFill>
                <a:latin typeface="Tahoma" pitchFamily="34" charset="0"/>
              </a:rPr>
              <a:t>Eur</a:t>
            </a:r>
            <a:r>
              <a:rPr lang="hr-HR" sz="1600" b="1" dirty="0">
                <a:solidFill>
                  <a:srgbClr val="CC0066"/>
                </a:solidFill>
                <a:latin typeface="Tahoma" pitchFamily="34" charset="0"/>
              </a:rPr>
              <a:t>)</a:t>
            </a:r>
          </a:p>
          <a:p>
            <a:pPr>
              <a:defRPr/>
            </a:pPr>
            <a:endParaRPr lang="hr-HR" sz="1600" i="1" dirty="0">
              <a:solidFill>
                <a:srgbClr val="FF3300"/>
              </a:solidFill>
            </a:endParaRPr>
          </a:p>
        </p:txBody>
      </p:sp>
      <p:sp>
        <p:nvSpPr>
          <p:cNvPr id="87162" name="Text Box 122"/>
          <p:cNvSpPr txBox="1">
            <a:spLocks noChangeArrowheads="1"/>
          </p:cNvSpPr>
          <p:nvPr/>
        </p:nvSpPr>
        <p:spPr bwMode="auto">
          <a:xfrm>
            <a:off x="4211638" y="404813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>
              <a:buFontTx/>
              <a:buChar char="•"/>
              <a:defRPr/>
            </a:pPr>
            <a:r>
              <a:rPr lang="hr-HR" sz="20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z="2400" b="1" dirty="0" err="1">
                <a:solidFill>
                  <a:srgbClr val="0070C0"/>
                </a:solidFill>
                <a:latin typeface="Tahoma" pitchFamily="34" charset="0"/>
              </a:rPr>
              <a:t>Phase</a:t>
            </a:r>
            <a:r>
              <a:rPr lang="hr-HR" sz="2400" b="1" dirty="0">
                <a:solidFill>
                  <a:srgbClr val="0070C0"/>
                </a:solidFill>
                <a:latin typeface="Tahoma" pitchFamily="34" charset="0"/>
              </a:rPr>
              <a:t> 2</a:t>
            </a:r>
          </a:p>
          <a:p>
            <a:pPr>
              <a:defRPr/>
            </a:pPr>
            <a:endParaRPr lang="hr-H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hr-HR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- 8 </a:t>
            </a:r>
            <a:r>
              <a:rPr lang="hr-HR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mil</a:t>
            </a:r>
            <a:r>
              <a:rPr lang="hr-HR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hr-HR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Eur</a:t>
            </a:r>
            <a:endParaRPr lang="hr-HR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hr-HR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 - 16 </a:t>
            </a:r>
            <a:r>
              <a:rPr lang="hr-HR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mil</a:t>
            </a:r>
            <a:r>
              <a:rPr lang="hr-HR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hr-HR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Eur</a:t>
            </a:r>
            <a:endParaRPr lang="hr-HR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endParaRPr lang="hr-HR" sz="2000" i="1" dirty="0">
              <a:solidFill>
                <a:srgbClr val="FF3300"/>
              </a:solidFill>
              <a:latin typeface="Tahoma" pitchFamily="34" charset="0"/>
            </a:endParaRPr>
          </a:p>
        </p:txBody>
      </p:sp>
      <p:graphicFrame>
        <p:nvGraphicFramePr>
          <p:cNvPr id="14365" name="Object 129"/>
          <p:cNvGraphicFramePr>
            <a:graphicFrameLocks noChangeAspect="1"/>
          </p:cNvGraphicFramePr>
          <p:nvPr/>
        </p:nvGraphicFramePr>
        <p:xfrm>
          <a:off x="0" y="5959475"/>
          <a:ext cx="8604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Fotografija Photo Editora" r:id="rId4" imgW="3209524" imgH="3352381" progId="MSPhotoEd.3">
                  <p:embed/>
                </p:oleObj>
              </mc:Choice>
              <mc:Fallback>
                <p:oleObj name="Fotografija Photo Editora" r:id="rId4" imgW="3209524" imgH="33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59475"/>
                        <a:ext cx="8604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91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61" grpId="0"/>
      <p:bldP spid="871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rgbClr val="0070C0"/>
                </a:solidFill>
              </a:rPr>
              <a:t>Rizici za nastanak katastrofe</a:t>
            </a:r>
            <a:endParaRPr lang="hr-HR" sz="4000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rgbClr val="0070C0"/>
                </a:solidFill>
                <a:latin typeface="+mj-lt"/>
              </a:rPr>
              <a:t>Rizici okoline </a:t>
            </a:r>
          </a:p>
          <a:p>
            <a:pPr lvl="1"/>
            <a:r>
              <a:rPr lang="hr-HR" dirty="0" smtClean="0">
                <a:solidFill>
                  <a:srgbClr val="0070C0"/>
                </a:solidFill>
                <a:latin typeface="+mj-lt"/>
              </a:rPr>
              <a:t>Požar okolnih ili lučkih objekata</a:t>
            </a:r>
          </a:p>
          <a:p>
            <a:pPr lvl="1"/>
            <a:r>
              <a:rPr lang="hr-HR" dirty="0" smtClean="0">
                <a:solidFill>
                  <a:srgbClr val="0070C0"/>
                </a:solidFill>
                <a:latin typeface="+mj-lt"/>
              </a:rPr>
              <a:t>Potres</a:t>
            </a:r>
          </a:p>
          <a:p>
            <a:pPr lvl="1"/>
            <a:r>
              <a:rPr lang="hr-HR" dirty="0" smtClean="0">
                <a:solidFill>
                  <a:srgbClr val="0070C0"/>
                </a:solidFill>
                <a:latin typeface="+mj-lt"/>
              </a:rPr>
              <a:t>Ekstremni vremenski uvjeti</a:t>
            </a:r>
          </a:p>
          <a:p>
            <a:r>
              <a:rPr lang="hr-HR" dirty="0" smtClean="0">
                <a:solidFill>
                  <a:srgbClr val="0070C0"/>
                </a:solidFill>
                <a:latin typeface="+mj-lt"/>
              </a:rPr>
              <a:t>Rizici u interakcije s brodom</a:t>
            </a:r>
          </a:p>
          <a:p>
            <a:pPr lvl="1"/>
            <a:r>
              <a:rPr lang="hr-HR" dirty="0" smtClean="0">
                <a:solidFill>
                  <a:srgbClr val="0070C0"/>
                </a:solidFill>
                <a:latin typeface="+mj-lt"/>
              </a:rPr>
              <a:t>Udar broda u obalu</a:t>
            </a:r>
          </a:p>
          <a:p>
            <a:pPr lvl="1"/>
            <a:r>
              <a:rPr lang="hr-HR" dirty="0" smtClean="0">
                <a:solidFill>
                  <a:srgbClr val="0070C0"/>
                </a:solidFill>
                <a:latin typeface="+mj-lt"/>
              </a:rPr>
              <a:t>Sudar brodova</a:t>
            </a:r>
          </a:p>
          <a:p>
            <a:pPr lvl="1"/>
            <a:r>
              <a:rPr lang="hr-HR" dirty="0" smtClean="0">
                <a:solidFill>
                  <a:srgbClr val="0070C0"/>
                </a:solidFill>
                <a:latin typeface="+mj-lt"/>
              </a:rPr>
              <a:t>Požar</a:t>
            </a:r>
          </a:p>
          <a:p>
            <a:pPr lvl="1"/>
            <a:r>
              <a:rPr lang="hr-HR" dirty="0" smtClean="0">
                <a:solidFill>
                  <a:srgbClr val="0070C0"/>
                </a:solidFill>
                <a:latin typeface="+mj-lt"/>
              </a:rPr>
              <a:t>Terorizam</a:t>
            </a:r>
          </a:p>
          <a:p>
            <a:pPr lvl="1"/>
            <a:r>
              <a:rPr lang="hr-HR" dirty="0" smtClean="0">
                <a:solidFill>
                  <a:srgbClr val="0070C0"/>
                </a:solidFill>
                <a:latin typeface="+mj-lt"/>
              </a:rPr>
              <a:t>Eksplozija</a:t>
            </a:r>
          </a:p>
          <a:p>
            <a:pPr lvl="1"/>
            <a:r>
              <a:rPr lang="hr-HR" dirty="0" smtClean="0">
                <a:solidFill>
                  <a:srgbClr val="0070C0"/>
                </a:solidFill>
                <a:latin typeface="+mj-lt"/>
              </a:rPr>
              <a:t>Zagađenje okoliša</a:t>
            </a:r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B2C-154F-4602-94E3-03F17A70726B}" type="slidenum">
              <a:rPr lang="hr-HR" smtClean="0"/>
              <a:t>9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1761</TotalTime>
  <Words>2030</Words>
  <Application>Microsoft Office PowerPoint</Application>
  <PresentationFormat>On-screen Show (4:3)</PresentationFormat>
  <Paragraphs>322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Flow</vt:lpstr>
      <vt:lpstr>Fotografija Photo Editora</vt:lpstr>
      <vt:lpstr>Photo Editor Photo</vt:lpstr>
      <vt:lpstr>Luka Dubrovnik   Djelovanje u slučaju katastrofa</vt:lpstr>
      <vt:lpstr>Luka Dubrovnik   sadržaj prezentacije</vt:lpstr>
      <vt:lpstr>LUČKE UPRAVE U HRVATSKOJ</vt:lpstr>
      <vt:lpstr>PowerPoint Presentation</vt:lpstr>
      <vt:lpstr>Luka Dubrovnik – osnovni podaci</vt:lpstr>
      <vt:lpstr>PowerPoint Presentation</vt:lpstr>
      <vt:lpstr>PowerPoint Presentation</vt:lpstr>
      <vt:lpstr>PowerPoint Presentation</vt:lpstr>
      <vt:lpstr>Rizici za nastanak katastrofe</vt:lpstr>
      <vt:lpstr>Rizici u interakcije s brodom</vt:lpstr>
      <vt:lpstr>PowerPoint Presentation</vt:lpstr>
      <vt:lpstr>PowerPoint Presentation</vt:lpstr>
      <vt:lpstr>Onečišćenje mora</vt:lpstr>
      <vt:lpstr>Sudar brodova</vt:lpstr>
      <vt:lpstr>PowerPoint Presentation</vt:lpstr>
      <vt:lpstr>PowerPoint Presentation</vt:lpstr>
      <vt:lpstr>Onečišćenje okoliša</vt:lpstr>
      <vt:lpstr>Preventivno djelovanje luke</vt:lpstr>
      <vt:lpstr>Preventivno djelovanje luke  Sigurnosna zaštita luke </vt:lpstr>
      <vt:lpstr>Sigurnosna zaštita luke - terorizam </vt:lpstr>
      <vt:lpstr>Preventivno djelovanje luke</vt:lpstr>
      <vt:lpstr>Preventivno djelovanje luke</vt:lpstr>
      <vt:lpstr>PowerPoint Presentation</vt:lpstr>
      <vt:lpstr>Sigurnosna zaštita luke</vt:lpstr>
      <vt:lpstr>Sigurnosna zaštita luke</vt:lpstr>
      <vt:lpstr>                       Međunarodni i RH propisi  -SOLAS – Međunarodna konvencija o zaštiti ljudskih života na moru;   -ISPS CODE (eng. International Ship and Port Facility Security Code)   Uvođenje ISPS Code-a imalo je značajan učinak na povećanje razine sigurnosti lučkog sustava. Globalno je donijelo novi sustav propisa i podiglo standarde sigurnosti u lukama i na brodovima, a posebno povećanje sigurnosti putnika.   Lučka uprava Dubrovnik u skladu je s ISPS Code-om od 30. lipnja 2004. godine:  - Plan sigurnosne zaštite luke   - Izjava o sukladnosti luke (podložna godišnjoj provjeri od strane Lučke    kapetanije i Policije). </vt:lpstr>
      <vt:lpstr>                        Međunarodni i RH propisi  - MARPOL 73/78 - Međunarodna konvencija o sprječavanju onečišćenja s brodova; MARPOL 73/78 je jedan od najvažnijih međunarodnih pomorskih konvencija o okolišu. Osmišljena je  kako bi se smanjilo onečišćenje mora uljima i ostalim opasnim zagađivačima. Ona ima za cilj  očuvanje morskog okoliša kroz potpunu eliminaciju zagađenja naftom i drugim štetnim tvarima i minimiziranje slučajnog ispuštanja tih tvari u more.  - Zakon o pomorskom dobru i morskim lukama (NN 158/03, NN 141/06): između ostalog određuje izradu Pravilnika o redu u luci kojim se propisuje:  red u luci i uvjeti korištenja lučkog područja, namjena pojedinog dijela luke, postupak javljanja broda, načini uplovljavanja, pristajanja, vezivanja, premještanja, sidrenja i isplovljavanja pomorskih objekata, način kontrole nad obavljanjem tih radnji i ostale radnje i djelovanja vezane za provođenja reda u luci. </vt:lpstr>
      <vt:lpstr>PowerPoint Presentation</vt:lpstr>
      <vt:lpstr>Postupci u slučaju prijema obavijesti o neželjenom događaju</vt:lpstr>
      <vt:lpstr>PowerPoint Presentation</vt:lpstr>
      <vt:lpstr>Protueksplozivski pregled lučkog područja i broda na vezu</vt:lpstr>
      <vt:lpstr>Protupožarna zaštita luke</vt:lpstr>
      <vt:lpstr>Sprječavanje onečišćenja mora </vt:lpstr>
      <vt:lpstr>Evakuacija putnika i posade s broda </vt:lpstr>
      <vt:lpstr>Video uradak združene vježbe sigurnosne zaštite luke Dubrovnik   http://www.youtube.com/watch?v=BJBPmS44idQ&amp;feature=youtu.be  http://www.youtube.com/watch?feature=player_detailpage&amp;v=APP14TyfPko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Luka Dubrovnik Gruž – djelovanje u slučaju katastrofa</dc:title>
  <dc:creator>HP</dc:creator>
  <cp:lastModifiedBy>Dario barbarić</cp:lastModifiedBy>
  <cp:revision>213</cp:revision>
  <cp:lastPrinted>2016-05-11T08:33:28Z</cp:lastPrinted>
  <dcterms:created xsi:type="dcterms:W3CDTF">2013-07-31T18:29:45Z</dcterms:created>
  <dcterms:modified xsi:type="dcterms:W3CDTF">2016-05-12T13:24:55Z</dcterms:modified>
</cp:coreProperties>
</file>